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bookmarkIdSeed="4">
  <p:sldMasterIdLst>
    <p:sldMasterId id="2147483698" r:id="rId4"/>
    <p:sldMasterId id="2147483734" r:id="rId5"/>
    <p:sldMasterId id="2147483746" r:id="rId6"/>
  </p:sldMasterIdLst>
  <p:notesMasterIdLst>
    <p:notesMasterId r:id="rId13"/>
  </p:notesMasterIdLst>
  <p:handoutMasterIdLst>
    <p:handoutMasterId r:id="rId14"/>
  </p:handoutMasterIdLst>
  <p:sldIdLst>
    <p:sldId id="972" r:id="rId7"/>
    <p:sldId id="980" r:id="rId8"/>
    <p:sldId id="1014" r:id="rId9"/>
    <p:sldId id="1093" r:id="rId10"/>
    <p:sldId id="976" r:id="rId11"/>
    <p:sldId id="1074" r:id="rId12"/>
  </p:sldIdLst>
  <p:sldSz cx="14630400" cy="82296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ecutive Summary" id="{F4E6CFAD-B632-4357-AF5B-3366221BB410}">
          <p14:sldIdLst>
            <p14:sldId id="972"/>
            <p14:sldId id="980"/>
            <p14:sldId id="1014"/>
            <p14:sldId id="1093"/>
            <p14:sldId id="976"/>
            <p14:sldId id="1074"/>
          </p14:sldIdLst>
        </p14:section>
      </p14:sectionLst>
    </p:ext>
    <p:ext uri="{EFAFB233-063F-42B5-8137-9DF3F51BA10A}">
      <p15:sldGuideLst xmlns:p15="http://schemas.microsoft.com/office/powerpoint/2012/main">
        <p15:guide id="11" userDrawn="1">
          <p15:clr>
            <a:srgbClr val="A4A3A4"/>
          </p15:clr>
        </p15:guide>
        <p15:guide id="12" pos="1728" userDrawn="1">
          <p15:clr>
            <a:srgbClr val="A4A3A4"/>
          </p15:clr>
        </p15:guide>
        <p15:guide id="31" pos="1152" userDrawn="1">
          <p15:clr>
            <a:srgbClr val="A4A3A4"/>
          </p15:clr>
        </p15:guide>
        <p15:guide id="33" pos="570" userDrawn="1">
          <p15:clr>
            <a:srgbClr val="A4A3A4"/>
          </p15:clr>
        </p15:guide>
        <p15:guide id="34" pos="2304" userDrawn="1">
          <p15:clr>
            <a:srgbClr val="A4A3A4"/>
          </p15:clr>
        </p15:guide>
        <p15:guide id="35" pos="2880" userDrawn="1">
          <p15:clr>
            <a:srgbClr val="A4A3A4"/>
          </p15:clr>
        </p15:guide>
        <p15:guide id="36" pos="3456" userDrawn="1">
          <p15:clr>
            <a:srgbClr val="A4A3A4"/>
          </p15:clr>
        </p15:guide>
        <p15:guide id="37" pos="4032" userDrawn="1">
          <p15:clr>
            <a:srgbClr val="A4A3A4"/>
          </p15:clr>
        </p15:guide>
        <p15:guide id="38" pos="4608" userDrawn="1">
          <p15:clr>
            <a:srgbClr val="A4A3A4"/>
          </p15:clr>
        </p15:guide>
        <p15:guide id="39" pos="5184" userDrawn="1">
          <p15:clr>
            <a:srgbClr val="A4A3A4"/>
          </p15:clr>
        </p15:guide>
        <p15:guide id="40" pos="5760" userDrawn="1">
          <p15:clr>
            <a:srgbClr val="A4A3A4"/>
          </p15:clr>
        </p15:guide>
        <p15:guide id="41" pos="6336" userDrawn="1">
          <p15:clr>
            <a:srgbClr val="A4A3A4"/>
          </p15:clr>
        </p15:guide>
        <p15:guide id="42" pos="6912" userDrawn="1">
          <p15:clr>
            <a:srgbClr val="A4A3A4"/>
          </p15:clr>
        </p15:guide>
        <p15:guide id="43" pos="7488" userDrawn="1">
          <p15:clr>
            <a:srgbClr val="A4A3A4"/>
          </p15:clr>
        </p15:guide>
        <p15:guide id="44" pos="8064" userDrawn="1">
          <p15:clr>
            <a:srgbClr val="A4A3A4"/>
          </p15:clr>
        </p15:guide>
        <p15:guide id="45" pos="8640" userDrawn="1">
          <p15:clr>
            <a:srgbClr val="A4A3A4"/>
          </p15:clr>
        </p15:guide>
        <p15:guide id="46" pos="9216" userDrawn="1">
          <p15:clr>
            <a:srgbClr val="A4A3A4"/>
          </p15:clr>
        </p15:guide>
        <p15:guide id="47" orient="horz" userDrawn="1">
          <p15:clr>
            <a:srgbClr val="A4A3A4"/>
          </p15:clr>
        </p15:guide>
        <p15:guide id="48" orient="horz" pos="576" userDrawn="1">
          <p15:clr>
            <a:srgbClr val="A4A3A4"/>
          </p15:clr>
        </p15:guide>
        <p15:guide id="49" orient="horz" pos="1152" userDrawn="1">
          <p15:clr>
            <a:srgbClr val="A4A3A4"/>
          </p15:clr>
        </p15:guide>
        <p15:guide id="50" orient="horz" pos="1728" userDrawn="1">
          <p15:clr>
            <a:srgbClr val="A4A3A4"/>
          </p15:clr>
        </p15:guide>
        <p15:guide id="51" orient="horz" pos="2304" userDrawn="1">
          <p15:clr>
            <a:srgbClr val="A4A3A4"/>
          </p15:clr>
        </p15:guide>
        <p15:guide id="52" orient="horz" pos="2880" userDrawn="1">
          <p15:clr>
            <a:srgbClr val="A4A3A4"/>
          </p15:clr>
        </p15:guide>
        <p15:guide id="53" orient="horz" pos="3456" userDrawn="1">
          <p15:clr>
            <a:srgbClr val="A4A3A4"/>
          </p15:clr>
        </p15:guide>
        <p15:guide id="54" orient="horz" pos="4152" userDrawn="1">
          <p15:clr>
            <a:srgbClr val="A4A3A4"/>
          </p15:clr>
        </p15:guide>
        <p15:guide id="55" orient="horz" pos="4608" userDrawn="1">
          <p15:clr>
            <a:srgbClr val="A4A3A4"/>
          </p15:clr>
        </p15:guide>
        <p15:guide id="56" orient="horz" pos="4896" userDrawn="1">
          <p15:clr>
            <a:srgbClr val="A4A3A4"/>
          </p15:clr>
        </p15:guide>
        <p15:guide id="57" orient="horz" pos="288" userDrawn="1">
          <p15:clr>
            <a:srgbClr val="A4A3A4"/>
          </p15:clr>
        </p15:guide>
        <p15:guide id="58" pos="9072" userDrawn="1">
          <p15:clr>
            <a:srgbClr val="A4A3A4"/>
          </p15:clr>
        </p15:guide>
        <p15:guide id="59" pos="288" userDrawn="1">
          <p15:clr>
            <a:srgbClr val="A4A3A4"/>
          </p15:clr>
        </p15:guide>
        <p15:guide id="60" orient="horz" pos="25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scher, Rachel" initials="MR" lastIdx="47" clrIdx="0"/>
  <p:cmAuthor id="2" name="Microsoft Office User" initials="Office" lastIdx="75" clrIdx="1"/>
  <p:cmAuthor id="3" name="Microsoft Office User" initials="Office [2]" lastIdx="1" clrIdx="2"/>
  <p:cmAuthor id="4" name="Microsoft Office User" initials="Office [3]" lastIdx="1" clrIdx="3"/>
  <p:cmAuthor id="5" name="Microsoft Office User" initials="Office [4]" lastIdx="1" clrIdx="4"/>
  <p:cmAuthor id="6" name="Microsoft Office User" initials="Office [5]" lastIdx="1" clrIdx="5"/>
  <p:cmAuthor id="7" name="Microsoft Office User" initials="Office [6]" lastIdx="1" clrIdx="6"/>
  <p:cmAuthor id="8" name="Marush, Gabrielle" initials="MG" lastIdx="23" clrIdx="7"/>
  <p:cmAuthor id="9" name="Lauren Dyke" initials="" lastIdx="2" clrIdx="8"/>
  <p:cmAuthor id="10" name="Matt Maurer" initials="" lastIdx="4" clrIdx="9"/>
  <p:cmAuthor id="11" name="Wahba, Sam" initials="WS" lastIdx="1" clrIdx="10"/>
  <p:cmAuthor id="12" name="Wahba, Sam" initials="WS [2]" lastIdx="1" clrIdx="11"/>
  <p:cmAuthor id="13" name="Wahba, Sam" initials="WS [3]" lastIdx="1" clrIdx="12"/>
  <p:cmAuthor id="14" name="Wahba, Sam" initials="WS [4]" lastIdx="1" clrIdx="13"/>
  <p:cmAuthor id="15" name="Wahba, Sam" initials="WS [5]" lastIdx="1" clrIdx="14"/>
  <p:cmAuthor id="16" name="Wahba, Sam" initials="WS [6]" lastIdx="1" clrIdx="15"/>
  <p:cmAuthor id="17" name="Wahba, Sam" initials="WS [6] [2]" lastIdx="1" clrIdx="16"/>
  <p:cmAuthor id="18" name="D'Costa, Patricia" initials="DP" lastIdx="2" clrIdx="17">
    <p:extLst>
      <p:ext uri="{19B8F6BF-5375-455C-9EA6-DF929625EA0E}">
        <p15:presenceInfo xmlns:p15="http://schemas.microsoft.com/office/powerpoint/2012/main" userId="S-1-5-21-2338163137-2684688362-157462135-77569" providerId="AD"/>
      </p:ext>
    </p:extLst>
  </p:cmAuthor>
  <p:cmAuthor id="19" name="Mike Alter" initials="MA" lastIdx="31" clrIdx="18">
    <p:extLst>
      <p:ext uri="{19B8F6BF-5375-455C-9EA6-DF929625EA0E}">
        <p15:presenceInfo xmlns:p15="http://schemas.microsoft.com/office/powerpoint/2012/main" userId="Mike Alter" providerId="None"/>
      </p:ext>
    </p:extLst>
  </p:cmAuthor>
  <p:cmAuthor id="20" name="ICF" initials="ICF" lastIdx="29" clrIdx="19">
    <p:extLst>
      <p:ext uri="{19B8F6BF-5375-455C-9EA6-DF929625EA0E}">
        <p15:presenceInfo xmlns:p15="http://schemas.microsoft.com/office/powerpoint/2012/main" userId="ICF" providerId="None"/>
      </p:ext>
    </p:extLst>
  </p:cmAuthor>
  <p:cmAuthor id="21" name="Siddiqui, Homaira" initials="SH" lastIdx="31" clrIdx="20">
    <p:extLst>
      <p:ext uri="{19B8F6BF-5375-455C-9EA6-DF929625EA0E}">
        <p15:presenceInfo xmlns:p15="http://schemas.microsoft.com/office/powerpoint/2012/main" userId="S-1-5-21-2338163137-2684688362-157462135-92316" providerId="AD"/>
      </p:ext>
    </p:extLst>
  </p:cmAuthor>
  <p:cmAuthor id="22" name="Homaira Siddiqui" initials="HS" lastIdx="38" clrIdx="21">
    <p:extLst>
      <p:ext uri="{19B8F6BF-5375-455C-9EA6-DF929625EA0E}">
        <p15:presenceInfo xmlns:p15="http://schemas.microsoft.com/office/powerpoint/2012/main" userId="Homaira Siddiqui" providerId="None"/>
      </p:ext>
    </p:extLst>
  </p:cmAuthor>
  <p:cmAuthor id="23" name="Scheller, Maria" initials="SM" lastIdx="23" clrIdx="22">
    <p:extLst>
      <p:ext uri="{19B8F6BF-5375-455C-9EA6-DF929625EA0E}">
        <p15:presenceInfo xmlns:p15="http://schemas.microsoft.com/office/powerpoint/2012/main" userId="S-1-5-21-2338163137-2684688362-157462135-81896" providerId="AD"/>
      </p:ext>
    </p:extLst>
  </p:cmAuthor>
  <p:cmAuthor id="24" name="Amrhein, Felix" initials="AF" lastIdx="3" clrIdx="23">
    <p:extLst>
      <p:ext uri="{19B8F6BF-5375-455C-9EA6-DF929625EA0E}">
        <p15:presenceInfo xmlns:p15="http://schemas.microsoft.com/office/powerpoint/2012/main" userId="S::35014@icf.com::6e834215-40be-4c01-9fce-df5c17eb0898" providerId="AD"/>
      </p:ext>
    </p:extLst>
  </p:cmAuthor>
  <p:cmAuthor id="25" name="Akash Yeddula" initials="AY" lastIdx="5" clrIdx="24">
    <p:extLst>
      <p:ext uri="{19B8F6BF-5375-455C-9EA6-DF929625EA0E}">
        <p15:presenceInfo xmlns:p15="http://schemas.microsoft.com/office/powerpoint/2012/main" userId="S-1-5-21-2338163137-2684688362-157462135-97771" providerId="AD"/>
      </p:ext>
    </p:extLst>
  </p:cmAuthor>
  <p:cmAuthor id="26" name="Scheller, Maria" initials="SM [2]" lastIdx="7" clrIdx="25">
    <p:extLst>
      <p:ext uri="{19B8F6BF-5375-455C-9EA6-DF929625EA0E}">
        <p15:presenceInfo xmlns:p15="http://schemas.microsoft.com/office/powerpoint/2012/main" userId="S::09019@icf.com::f49e0183-1223-4490-b547-e819a683453b" providerId="AD"/>
      </p:ext>
    </p:extLst>
  </p:cmAuthor>
  <p:cmAuthor id="27" name="Saha, Bansari" initials="SB" lastIdx="7" clrIdx="26">
    <p:extLst>
      <p:ext uri="{19B8F6BF-5375-455C-9EA6-DF929625EA0E}">
        <p15:presenceInfo xmlns:p15="http://schemas.microsoft.com/office/powerpoint/2012/main" userId="S::13435@icf.com::9ea0196f-cea8-48f0-84f4-1def8a4f97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93"/>
    <a:srgbClr val="DA742C"/>
    <a:srgbClr val="768591"/>
    <a:srgbClr val="FFD1D1"/>
    <a:srgbClr val="FFAFAF"/>
    <a:srgbClr val="FF9B9B"/>
    <a:srgbClr val="63C25A"/>
    <a:srgbClr val="AFB9C9"/>
    <a:srgbClr val="3CC7DE"/>
    <a:srgbClr val="3AC1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2E6F19-A5E8-4436-8773-895B11ED837D}" v="5" dt="2025-03-26T13:50:16.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70" y="67"/>
      </p:cViewPr>
      <p:guideLst>
        <p:guide/>
        <p:guide pos="1728"/>
        <p:guide pos="1152"/>
        <p:guide pos="570"/>
        <p:guide pos="2304"/>
        <p:guide pos="2880"/>
        <p:guide pos="3456"/>
        <p:guide pos="4032"/>
        <p:guide pos="4608"/>
        <p:guide pos="5184"/>
        <p:guide pos="5760"/>
        <p:guide pos="6336"/>
        <p:guide pos="6912"/>
        <p:guide pos="7488"/>
        <p:guide pos="8064"/>
        <p:guide pos="8640"/>
        <p:guide pos="9216"/>
        <p:guide orient="horz"/>
        <p:guide orient="horz" pos="576"/>
        <p:guide orient="horz" pos="1152"/>
        <p:guide orient="horz" pos="1728"/>
        <p:guide orient="horz" pos="2304"/>
        <p:guide orient="horz" pos="2880"/>
        <p:guide orient="horz" pos="3456"/>
        <p:guide orient="horz" pos="4152"/>
        <p:guide orient="horz" pos="4608"/>
        <p:guide orient="horz" pos="4896"/>
        <p:guide orient="horz" pos="288"/>
        <p:guide pos="9072"/>
        <p:guide pos="288"/>
        <p:guide orient="horz" pos="259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Mostoller" userId="02e1ce72-28d5-451e-b16f-cd0f445ab099" providerId="ADAL" clId="{702E6F19-A5E8-4436-8773-895B11ED837D}"/>
    <pc:docChg chg="undo custSel modSld sldOrd">
      <pc:chgData name="Lynn Mostoller" userId="02e1ce72-28d5-451e-b16f-cd0f445ab099" providerId="ADAL" clId="{702E6F19-A5E8-4436-8773-895B11ED837D}" dt="2025-03-26T13:57:04.784" v="341" actId="20577"/>
      <pc:docMkLst>
        <pc:docMk/>
      </pc:docMkLst>
      <pc:sldChg chg="modSp mod">
        <pc:chgData name="Lynn Mostoller" userId="02e1ce72-28d5-451e-b16f-cd0f445ab099" providerId="ADAL" clId="{702E6F19-A5E8-4436-8773-895B11ED837D}" dt="2025-03-26T13:57:04.784" v="341" actId="20577"/>
        <pc:sldMkLst>
          <pc:docMk/>
          <pc:sldMk cId="3724697652" sldId="976"/>
        </pc:sldMkLst>
        <pc:spChg chg="mod">
          <ac:chgData name="Lynn Mostoller" userId="02e1ce72-28d5-451e-b16f-cd0f445ab099" providerId="ADAL" clId="{702E6F19-A5E8-4436-8773-895B11ED837D}" dt="2025-03-26T13:57:04.784" v="341" actId="20577"/>
          <ac:spMkLst>
            <pc:docMk/>
            <pc:sldMk cId="3724697652" sldId="976"/>
            <ac:spMk id="3" creationId="{FB358DF4-126E-4ECD-A5B5-15EADFA6BA8A}"/>
          </ac:spMkLst>
        </pc:spChg>
      </pc:sldChg>
      <pc:sldChg chg="modSp mod">
        <pc:chgData name="Lynn Mostoller" userId="02e1ce72-28d5-451e-b16f-cd0f445ab099" providerId="ADAL" clId="{702E6F19-A5E8-4436-8773-895B11ED837D}" dt="2025-03-26T13:50:23.643" v="41" actId="20577"/>
        <pc:sldMkLst>
          <pc:docMk/>
          <pc:sldMk cId="4265725905" sldId="1014"/>
        </pc:sldMkLst>
        <pc:spChg chg="mod">
          <ac:chgData name="Lynn Mostoller" userId="02e1ce72-28d5-451e-b16f-cd0f445ab099" providerId="ADAL" clId="{702E6F19-A5E8-4436-8773-895B11ED837D}" dt="2025-03-26T13:50:23.643" v="41" actId="20577"/>
          <ac:spMkLst>
            <pc:docMk/>
            <pc:sldMk cId="4265725905" sldId="1014"/>
            <ac:spMk id="3" creationId="{FB358DF4-126E-4ECD-A5B5-15EADFA6BA8A}"/>
          </ac:spMkLst>
        </pc:spChg>
      </pc:sldChg>
      <pc:sldChg chg="ord">
        <pc:chgData name="Lynn Mostoller" userId="02e1ce72-28d5-451e-b16f-cd0f445ab099" providerId="ADAL" clId="{702E6F19-A5E8-4436-8773-895B11ED837D}" dt="2025-03-26T13:48:59.659" v="3"/>
        <pc:sldMkLst>
          <pc:docMk/>
          <pc:sldMk cId="3696081112" sldId="1093"/>
        </pc:sldMkLst>
      </pc:sldChg>
    </pc:docChg>
  </pc:docChgLst>
  <pc:docChgLst>
    <pc:chgData name="Christopher Hyer" userId="3f64dc9b-4525-4c6e-a283-02e3e2cae928" providerId="ADAL" clId="{1049F9E0-A6E3-43CC-BB97-624D5B4F6298}"/>
    <pc:docChg chg="modSld">
      <pc:chgData name="Christopher Hyer" userId="3f64dc9b-4525-4c6e-a283-02e3e2cae928" providerId="ADAL" clId="{1049F9E0-A6E3-43CC-BB97-624D5B4F6298}" dt="2025-03-25T21:49:32.825" v="22" actId="20577"/>
      <pc:docMkLst>
        <pc:docMk/>
      </pc:docMkLst>
      <pc:sldChg chg="modSp mod">
        <pc:chgData name="Christopher Hyer" userId="3f64dc9b-4525-4c6e-a283-02e3e2cae928" providerId="ADAL" clId="{1049F9E0-A6E3-43CC-BB97-624D5B4F6298}" dt="2025-03-25T21:49:32.825" v="22" actId="20577"/>
        <pc:sldMkLst>
          <pc:docMk/>
          <pc:sldMk cId="4265725905" sldId="1014"/>
        </pc:sldMkLst>
        <pc:spChg chg="mod">
          <ac:chgData name="Christopher Hyer" userId="3f64dc9b-4525-4c6e-a283-02e3e2cae928" providerId="ADAL" clId="{1049F9E0-A6E3-43CC-BB97-624D5B4F6298}" dt="2025-03-25T21:49:32.825" v="22" actId="20577"/>
          <ac:spMkLst>
            <pc:docMk/>
            <pc:sldMk cId="4265725905" sldId="1014"/>
            <ac:spMk id="3" creationId="{FB358DF4-126E-4ECD-A5B5-15EADFA6BA8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hyperlink" Target="http://www.nmreta.com/" TargetMode="External"/><Relationship Id="rId5" Type="http://schemas.openxmlformats.org/officeDocument/2006/relationships/image" Target="../media/image9.sv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5" Type="http://schemas.openxmlformats.org/officeDocument/2006/relationships/hyperlink" Target="http://www.nmreta.com/" TargetMode="External"/><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C108D-1578-4B06-A203-078822A42F53}"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DDA1187-9BBD-46C4-8A5A-4283C5610446}">
      <dgm:prSet/>
      <dgm:spPr/>
      <dgm:t>
        <a:bodyPr/>
        <a:lstStyle/>
        <a:p>
          <a:pPr>
            <a:lnSpc>
              <a:spcPct val="100000"/>
            </a:lnSpc>
          </a:pPr>
          <a:r>
            <a:rPr lang="en-US" b="1" i="0" dirty="0">
              <a:latin typeface="Open Sans SemiBold" pitchFamily="2" charset="0"/>
              <a:ea typeface="Open Sans SemiBold" pitchFamily="2" charset="0"/>
              <a:cs typeface="Open Sans SemiBold" pitchFamily="2" charset="0"/>
            </a:rPr>
            <a:t>505-699-0599</a:t>
          </a:r>
        </a:p>
      </dgm:t>
    </dgm:pt>
    <dgm:pt modelId="{468D99F3-0EDA-4DA7-9FCA-24ABBB2FECB3}" type="parTrans" cxnId="{6125F0A4-460E-4B23-AEB0-C93AB4C159AB}">
      <dgm:prSet/>
      <dgm:spPr/>
      <dgm:t>
        <a:bodyPr/>
        <a:lstStyle/>
        <a:p>
          <a:endParaRPr lang="en-US"/>
        </a:p>
      </dgm:t>
    </dgm:pt>
    <dgm:pt modelId="{ACF548CD-45B3-4CBB-AA0B-F442983A7EC8}" type="sibTrans" cxnId="{6125F0A4-460E-4B23-AEB0-C93AB4C159AB}">
      <dgm:prSet/>
      <dgm:spPr/>
      <dgm:t>
        <a:bodyPr/>
        <a:lstStyle/>
        <a:p>
          <a:endParaRPr lang="en-US"/>
        </a:p>
      </dgm:t>
    </dgm:pt>
    <dgm:pt modelId="{2D3DAFF6-86CE-42DA-9647-1266F6DD18E2}">
      <dgm:prSet custT="1"/>
      <dgm:spPr/>
      <dgm:t>
        <a:bodyPr/>
        <a:lstStyle/>
        <a:p>
          <a:pPr>
            <a:lnSpc>
              <a:spcPct val="100000"/>
            </a:lnSpc>
          </a:pPr>
          <a:r>
            <a:rPr lang="en-US" sz="2000" b="1" i="0" dirty="0">
              <a:latin typeface="Open Sans SemiBold" pitchFamily="2" charset="0"/>
              <a:ea typeface="Open Sans SemiBold" pitchFamily="2" charset="0"/>
              <a:cs typeface="Open Sans SemiBold" pitchFamily="2" charset="0"/>
              <a:hlinkClick xmlns:r="http://schemas.openxmlformats.org/officeDocument/2006/relationships" r:id="rId1"/>
            </a:rPr>
            <a:t>www.nmreta.com</a:t>
          </a:r>
          <a:r>
            <a:rPr lang="en-US" sz="2000" b="1" i="0" dirty="0">
              <a:latin typeface="Open Sans SemiBold" pitchFamily="2" charset="0"/>
              <a:ea typeface="Open Sans SemiBold" pitchFamily="2" charset="0"/>
              <a:cs typeface="Open Sans SemiBold" pitchFamily="2" charset="0"/>
            </a:rPr>
            <a:t> </a:t>
          </a:r>
        </a:p>
      </dgm:t>
    </dgm:pt>
    <dgm:pt modelId="{E9F80579-8BA7-4517-AD33-F6335DF30195}" type="parTrans" cxnId="{5AA360FC-A447-4F9C-B3BE-F8C487645302}">
      <dgm:prSet/>
      <dgm:spPr/>
      <dgm:t>
        <a:bodyPr/>
        <a:lstStyle/>
        <a:p>
          <a:endParaRPr lang="en-US"/>
        </a:p>
      </dgm:t>
    </dgm:pt>
    <dgm:pt modelId="{83E2D128-3861-4347-AF40-7218F01EC1A3}" type="sibTrans" cxnId="{5AA360FC-A447-4F9C-B3BE-F8C487645302}">
      <dgm:prSet/>
      <dgm:spPr/>
      <dgm:t>
        <a:bodyPr/>
        <a:lstStyle/>
        <a:p>
          <a:endParaRPr lang="en-US"/>
        </a:p>
      </dgm:t>
    </dgm:pt>
    <dgm:pt modelId="{3B45FE58-986A-4699-9D85-6555BEAC4F55}" type="pres">
      <dgm:prSet presAssocID="{7E5C108D-1578-4B06-A203-078822A42F53}" presName="root" presStyleCnt="0">
        <dgm:presLayoutVars>
          <dgm:dir/>
          <dgm:resizeHandles val="exact"/>
        </dgm:presLayoutVars>
      </dgm:prSet>
      <dgm:spPr/>
    </dgm:pt>
    <dgm:pt modelId="{B05D833C-4376-40A9-BB3B-40CF8B00BFDE}" type="pres">
      <dgm:prSet presAssocID="{7DDA1187-9BBD-46C4-8A5A-4283C5610446}" presName="compNode" presStyleCnt="0"/>
      <dgm:spPr/>
    </dgm:pt>
    <dgm:pt modelId="{3A0DD9A2-CC95-40EF-9FD2-C35F8208A7D5}" type="pres">
      <dgm:prSet presAssocID="{7DDA1187-9BBD-46C4-8A5A-4283C5610446}" presName="iconRect" presStyleLbl="node1" presStyleIdx="0" presStyleCnt="2" custScaleX="47488" custScaleY="44799" custLinFactX="-100000" custLinFactY="1009" custLinFactNeighborX="-117688" custLinFactNeighborY="100000"/>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Telephone"/>
        </a:ext>
      </dgm:extLst>
    </dgm:pt>
    <dgm:pt modelId="{94BD16B0-2089-459E-9DE1-2E6CD78E7D8D}" type="pres">
      <dgm:prSet presAssocID="{7DDA1187-9BBD-46C4-8A5A-4283C5610446}" presName="spaceRect" presStyleCnt="0"/>
      <dgm:spPr/>
    </dgm:pt>
    <dgm:pt modelId="{83DAC0A8-EBFC-4866-B460-1EE3D3C43BE6}" type="pres">
      <dgm:prSet presAssocID="{7DDA1187-9BBD-46C4-8A5A-4283C5610446}" presName="textRect" presStyleLbl="revTx" presStyleIdx="0" presStyleCnt="2" custScaleX="66727" custScaleY="68850" custLinFactNeighborX="-8179" custLinFactNeighborY="-45386">
        <dgm:presLayoutVars>
          <dgm:chMax val="1"/>
          <dgm:chPref val="1"/>
        </dgm:presLayoutVars>
      </dgm:prSet>
      <dgm:spPr/>
    </dgm:pt>
    <dgm:pt modelId="{5CEEF2D8-C57E-4DC6-A986-9857817B22B2}" type="pres">
      <dgm:prSet presAssocID="{ACF548CD-45B3-4CBB-AA0B-F442983A7EC8}" presName="sibTrans" presStyleCnt="0"/>
      <dgm:spPr/>
    </dgm:pt>
    <dgm:pt modelId="{7D9DAFB8-F074-4684-953C-698AAD768C4D}" type="pres">
      <dgm:prSet presAssocID="{2D3DAFF6-86CE-42DA-9647-1266F6DD18E2}" presName="compNode" presStyleCnt="0"/>
      <dgm:spPr/>
    </dgm:pt>
    <dgm:pt modelId="{5AAA309D-9FB2-4E77-8994-FE73EFB7E4B4}" type="pres">
      <dgm:prSet presAssocID="{2D3DAFF6-86CE-42DA-9647-1266F6DD18E2}" presName="iconRect" presStyleLbl="node1" presStyleIdx="1" presStyleCnt="2" custScaleX="54992" custScaleY="50391" custLinFactX="-300000" custLinFactNeighborX="-365252" custLinFactNeighborY="4749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arker"/>
        </a:ext>
      </dgm:extLst>
    </dgm:pt>
    <dgm:pt modelId="{03D8AB04-FDA2-4824-81F5-C5C6BC8B054E}" type="pres">
      <dgm:prSet presAssocID="{2D3DAFF6-86CE-42DA-9647-1266F6DD18E2}" presName="spaceRect" presStyleCnt="0"/>
      <dgm:spPr/>
    </dgm:pt>
    <dgm:pt modelId="{C2C37CEF-E8B7-4BA1-90CE-6D37C4101A11}" type="pres">
      <dgm:prSet presAssocID="{2D3DAFF6-86CE-42DA-9647-1266F6DD18E2}" presName="textRect" presStyleLbl="revTx" presStyleIdx="1" presStyleCnt="2" custScaleX="72746" custScaleY="89896" custLinFactX="-62425" custLinFactY="-11910" custLinFactNeighborX="-100000" custLinFactNeighborY="-100000">
        <dgm:presLayoutVars>
          <dgm:chMax val="1"/>
          <dgm:chPref val="1"/>
        </dgm:presLayoutVars>
      </dgm:prSet>
      <dgm:spPr/>
    </dgm:pt>
  </dgm:ptLst>
  <dgm:cxnLst>
    <dgm:cxn modelId="{33840415-E326-45C6-A439-604EE272C0C8}" type="presOf" srcId="{2D3DAFF6-86CE-42DA-9647-1266F6DD18E2}" destId="{C2C37CEF-E8B7-4BA1-90CE-6D37C4101A11}" srcOrd="0" destOrd="0" presId="urn:microsoft.com/office/officeart/2018/2/layout/IconLabelList"/>
    <dgm:cxn modelId="{CAD76D85-F92D-427F-A0D1-4D7C1A81B64C}" type="presOf" srcId="{7E5C108D-1578-4B06-A203-078822A42F53}" destId="{3B45FE58-986A-4699-9D85-6555BEAC4F55}" srcOrd="0" destOrd="0" presId="urn:microsoft.com/office/officeart/2018/2/layout/IconLabelList"/>
    <dgm:cxn modelId="{6125F0A4-460E-4B23-AEB0-C93AB4C159AB}" srcId="{7E5C108D-1578-4B06-A203-078822A42F53}" destId="{7DDA1187-9BBD-46C4-8A5A-4283C5610446}" srcOrd="0" destOrd="0" parTransId="{468D99F3-0EDA-4DA7-9FCA-24ABBB2FECB3}" sibTransId="{ACF548CD-45B3-4CBB-AA0B-F442983A7EC8}"/>
    <dgm:cxn modelId="{5AA360FC-A447-4F9C-B3BE-F8C487645302}" srcId="{7E5C108D-1578-4B06-A203-078822A42F53}" destId="{2D3DAFF6-86CE-42DA-9647-1266F6DD18E2}" srcOrd="1" destOrd="0" parTransId="{E9F80579-8BA7-4517-AD33-F6335DF30195}" sibTransId="{83E2D128-3861-4347-AF40-7218F01EC1A3}"/>
    <dgm:cxn modelId="{965870FD-6E94-4242-81DE-A37E8401D28B}" type="presOf" srcId="{7DDA1187-9BBD-46C4-8A5A-4283C5610446}" destId="{83DAC0A8-EBFC-4866-B460-1EE3D3C43BE6}" srcOrd="0" destOrd="0" presId="urn:microsoft.com/office/officeart/2018/2/layout/IconLabelList"/>
    <dgm:cxn modelId="{D97F4249-6C60-4DA1-8873-93D944D4BE0A}" type="presParOf" srcId="{3B45FE58-986A-4699-9D85-6555BEAC4F55}" destId="{B05D833C-4376-40A9-BB3B-40CF8B00BFDE}" srcOrd="0" destOrd="0" presId="urn:microsoft.com/office/officeart/2018/2/layout/IconLabelList"/>
    <dgm:cxn modelId="{E3420823-0691-486C-B405-79AC31489F43}" type="presParOf" srcId="{B05D833C-4376-40A9-BB3B-40CF8B00BFDE}" destId="{3A0DD9A2-CC95-40EF-9FD2-C35F8208A7D5}" srcOrd="0" destOrd="0" presId="urn:microsoft.com/office/officeart/2018/2/layout/IconLabelList"/>
    <dgm:cxn modelId="{FC7D7136-BCF7-41F4-831E-A67F07634114}" type="presParOf" srcId="{B05D833C-4376-40A9-BB3B-40CF8B00BFDE}" destId="{94BD16B0-2089-459E-9DE1-2E6CD78E7D8D}" srcOrd="1" destOrd="0" presId="urn:microsoft.com/office/officeart/2018/2/layout/IconLabelList"/>
    <dgm:cxn modelId="{03B26EDE-5E61-4C9A-BADA-EDB83DC36C7D}" type="presParOf" srcId="{B05D833C-4376-40A9-BB3B-40CF8B00BFDE}" destId="{83DAC0A8-EBFC-4866-B460-1EE3D3C43BE6}" srcOrd="2" destOrd="0" presId="urn:microsoft.com/office/officeart/2018/2/layout/IconLabelList"/>
    <dgm:cxn modelId="{8A6CAC6E-9DF1-4E45-909D-09D1EF1C0A59}" type="presParOf" srcId="{3B45FE58-986A-4699-9D85-6555BEAC4F55}" destId="{5CEEF2D8-C57E-4DC6-A986-9857817B22B2}" srcOrd="1" destOrd="0" presId="urn:microsoft.com/office/officeart/2018/2/layout/IconLabelList"/>
    <dgm:cxn modelId="{C11DB410-B270-4E9A-BF68-E4B40C9DE497}" type="presParOf" srcId="{3B45FE58-986A-4699-9D85-6555BEAC4F55}" destId="{7D9DAFB8-F074-4684-953C-698AAD768C4D}" srcOrd="2" destOrd="0" presId="urn:microsoft.com/office/officeart/2018/2/layout/IconLabelList"/>
    <dgm:cxn modelId="{1DB8C1C9-D068-41C0-B6DB-93FA72D03163}" type="presParOf" srcId="{7D9DAFB8-F074-4684-953C-698AAD768C4D}" destId="{5AAA309D-9FB2-4E77-8994-FE73EFB7E4B4}" srcOrd="0" destOrd="0" presId="urn:microsoft.com/office/officeart/2018/2/layout/IconLabelList"/>
    <dgm:cxn modelId="{117B6451-C7B3-46A1-BE02-87D84D69DFAD}" type="presParOf" srcId="{7D9DAFB8-F074-4684-953C-698AAD768C4D}" destId="{03D8AB04-FDA2-4824-81F5-C5C6BC8B054E}" srcOrd="1" destOrd="0" presId="urn:microsoft.com/office/officeart/2018/2/layout/IconLabelList"/>
    <dgm:cxn modelId="{AD93B968-1EA2-4627-AD43-07179B4FCFB6}" type="presParOf" srcId="{7D9DAFB8-F074-4684-953C-698AAD768C4D}" destId="{C2C37CEF-E8B7-4BA1-90CE-6D37C4101A11}"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DD9A2-CC95-40EF-9FD2-C35F8208A7D5}">
      <dsp:nvSpPr>
        <dsp:cNvPr id="0" name=""/>
        <dsp:cNvSpPr/>
      </dsp:nvSpPr>
      <dsp:spPr>
        <a:xfrm>
          <a:off x="1411730" y="2098980"/>
          <a:ext cx="438393" cy="3901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DAC0A8-EBFC-4866-B460-1EE3D3C43BE6}">
      <dsp:nvSpPr>
        <dsp:cNvPr id="0" name=""/>
        <dsp:cNvSpPr/>
      </dsp:nvSpPr>
      <dsp:spPr>
        <a:xfrm>
          <a:off x="1724346" y="2159345"/>
          <a:ext cx="1923476" cy="34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b="1" i="0" kern="1200" dirty="0">
              <a:latin typeface="Open Sans SemiBold" pitchFamily="2" charset="0"/>
              <a:ea typeface="Open Sans SemiBold" pitchFamily="2" charset="0"/>
              <a:cs typeface="Open Sans SemiBold" pitchFamily="2" charset="0"/>
            </a:rPr>
            <a:t>505-699-0599</a:t>
          </a:r>
        </a:p>
      </dsp:txBody>
      <dsp:txXfrm>
        <a:off x="1724346" y="2159345"/>
        <a:ext cx="1923476" cy="341303"/>
      </dsp:txXfrm>
    </dsp:sp>
    <dsp:sp modelId="{5AAA309D-9FB2-4E77-8994-FE73EFB7E4B4}">
      <dsp:nvSpPr>
        <dsp:cNvPr id="0" name=""/>
        <dsp:cNvSpPr/>
      </dsp:nvSpPr>
      <dsp:spPr>
        <a:xfrm>
          <a:off x="1310765" y="1533504"/>
          <a:ext cx="587888" cy="4936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C37CEF-E8B7-4BA1-90CE-6D37C4101A11}">
      <dsp:nvSpPr>
        <dsp:cNvPr id="0" name=""/>
        <dsp:cNvSpPr/>
      </dsp:nvSpPr>
      <dsp:spPr>
        <a:xfrm>
          <a:off x="1880383" y="1570512"/>
          <a:ext cx="2286135" cy="58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i="0" kern="1200" dirty="0">
              <a:latin typeface="Open Sans SemiBold" pitchFamily="2" charset="0"/>
              <a:ea typeface="Open Sans SemiBold" pitchFamily="2" charset="0"/>
              <a:cs typeface="Open Sans SemiBold" pitchFamily="2" charset="0"/>
              <a:hlinkClick xmlns:r="http://schemas.openxmlformats.org/officeDocument/2006/relationships" r:id="rId5"/>
            </a:rPr>
            <a:t>www.nmreta.com</a:t>
          </a:r>
          <a:r>
            <a:rPr lang="en-US" sz="2000" b="1" i="0" kern="1200" dirty="0">
              <a:latin typeface="Open Sans SemiBold" pitchFamily="2" charset="0"/>
              <a:ea typeface="Open Sans SemiBold" pitchFamily="2" charset="0"/>
              <a:cs typeface="Open Sans SemiBold" pitchFamily="2" charset="0"/>
            </a:rPr>
            <a:t> </a:t>
          </a:r>
        </a:p>
      </dsp:txBody>
      <dsp:txXfrm>
        <a:off x="1880383" y="1570512"/>
        <a:ext cx="2286135" cy="58185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29" tIns="48316" rIns="96629" bIns="48316" rtlCol="0"/>
          <a:lstStyle>
            <a:lvl1pPr algn="l">
              <a:defRPr sz="1200"/>
            </a:lvl1pPr>
          </a:lstStyle>
          <a:p>
            <a:endParaRPr lang="en-US" dirty="0"/>
          </a:p>
        </p:txBody>
      </p:sp>
      <p:sp>
        <p:nvSpPr>
          <p:cNvPr id="3" name="Date Placeholder 2"/>
          <p:cNvSpPr>
            <a:spLocks noGrp="1"/>
          </p:cNvSpPr>
          <p:nvPr>
            <p:ph type="dt" sz="quarter" idx="1"/>
          </p:nvPr>
        </p:nvSpPr>
        <p:spPr>
          <a:xfrm>
            <a:off x="4143589" y="0"/>
            <a:ext cx="3169920" cy="480060"/>
          </a:xfrm>
          <a:prstGeom prst="rect">
            <a:avLst/>
          </a:prstGeom>
        </p:spPr>
        <p:txBody>
          <a:bodyPr vert="horz" lIns="96629" tIns="48316" rIns="96629" bIns="48316" rtlCol="0"/>
          <a:lstStyle>
            <a:lvl1pPr algn="r">
              <a:defRPr sz="1200"/>
            </a:lvl1pPr>
          </a:lstStyle>
          <a:p>
            <a:fld id="{CC27B02D-1436-DB4B-8B54-932A52FF7A3E}" type="datetimeFigureOut">
              <a:rPr lang="en-US" smtClean="0"/>
              <a:t>3/26/2025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29" tIns="48316" rIns="96629" bIns="483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9" y="9119474"/>
            <a:ext cx="3169920" cy="480060"/>
          </a:xfrm>
          <a:prstGeom prst="rect">
            <a:avLst/>
          </a:prstGeom>
        </p:spPr>
        <p:txBody>
          <a:bodyPr vert="horz" lIns="96629" tIns="48316" rIns="96629" bIns="48316" rtlCol="0" anchor="b"/>
          <a:lstStyle>
            <a:lvl1pPr algn="r">
              <a:defRPr sz="1200"/>
            </a:lvl1pPr>
          </a:lstStyle>
          <a:p>
            <a:fld id="{B18F02AC-2D98-1549-A2CE-2E7FE2F80A97}" type="slidenum">
              <a:rPr lang="en-US" smtClean="0"/>
              <a:t>‹#›</a:t>
            </a:fld>
            <a:endParaRPr lang="en-US" dirty="0"/>
          </a:p>
        </p:txBody>
      </p:sp>
    </p:spTree>
    <p:extLst>
      <p:ext uri="{BB962C8B-B14F-4D97-AF65-F5344CB8AC3E}">
        <p14:creationId xmlns:p14="http://schemas.microsoft.com/office/powerpoint/2010/main" val="160433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29" tIns="48316" rIns="96629" bIns="48316" rtlCol="0"/>
          <a:lstStyle>
            <a:lvl1pPr algn="l">
              <a:defRPr sz="1200">
                <a:latin typeface="Arial"/>
              </a:defRPr>
            </a:lvl1pPr>
          </a:lstStyle>
          <a:p>
            <a:endParaRPr lang="en-US" dirty="0"/>
          </a:p>
        </p:txBody>
      </p:sp>
      <p:sp>
        <p:nvSpPr>
          <p:cNvPr id="3" name="Date Placeholder 2"/>
          <p:cNvSpPr>
            <a:spLocks noGrp="1"/>
          </p:cNvSpPr>
          <p:nvPr>
            <p:ph type="dt" idx="1"/>
          </p:nvPr>
        </p:nvSpPr>
        <p:spPr>
          <a:xfrm>
            <a:off x="4143589" y="0"/>
            <a:ext cx="3169920" cy="480060"/>
          </a:xfrm>
          <a:prstGeom prst="rect">
            <a:avLst/>
          </a:prstGeom>
        </p:spPr>
        <p:txBody>
          <a:bodyPr vert="horz" lIns="96629" tIns="48316" rIns="96629" bIns="48316" rtlCol="0"/>
          <a:lstStyle>
            <a:lvl1pPr algn="r">
              <a:defRPr sz="1200">
                <a:latin typeface="Arial"/>
              </a:defRPr>
            </a:lvl1pPr>
          </a:lstStyle>
          <a:p>
            <a:fld id="{D85FBB4B-62B2-47A0-9A8A-FBC7D0167A53}" type="datetimeFigureOut">
              <a:rPr lang="en-US" smtClean="0"/>
              <a:pPr/>
              <a:t>3/26/2025</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29" tIns="48316" rIns="96629" bIns="48316"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29" tIns="48316" rIns="96629" bIns="483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29" tIns="48316" rIns="96629" bIns="48316"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6629" tIns="48316" rIns="96629" bIns="48316" rtlCol="0" anchor="b"/>
          <a:lstStyle>
            <a:lvl1pPr algn="r">
              <a:defRPr sz="1200">
                <a:latin typeface="Arial"/>
              </a:defRPr>
            </a:lvl1pPr>
          </a:lstStyle>
          <a:p>
            <a:fld id="{825291B8-0E70-468B-9438-CC62F3849AEF}" type="slidenum">
              <a:rPr lang="en-US" smtClean="0"/>
              <a:pPr/>
              <a:t>‹#›</a:t>
            </a:fld>
            <a:endParaRPr lang="en-US" dirty="0"/>
          </a:p>
        </p:txBody>
      </p:sp>
    </p:spTree>
    <p:extLst>
      <p:ext uri="{BB962C8B-B14F-4D97-AF65-F5344CB8AC3E}">
        <p14:creationId xmlns:p14="http://schemas.microsoft.com/office/powerpoint/2010/main" val="3946500569"/>
      </p:ext>
    </p:extLst>
  </p:cSld>
  <p:clrMap bg1="lt1" tx1="dk1" bg2="lt2" tx2="dk2" accent1="accent1" accent2="accent2" accent3="accent3" accent4="accent4" accent5="accent5" accent6="accent6" hlink="hlink" folHlink="folHlink"/>
  <p:hf hdr="0" ftr="0" dt="0"/>
  <p:notesStyle>
    <a:lvl1pPr marL="0" algn="l" defTabSz="1097280" rtl="0" eaLnBrk="1" latinLnBrk="0" hangingPunct="1">
      <a:defRPr sz="1440" kern="1200">
        <a:solidFill>
          <a:schemeClr val="tx1"/>
        </a:solidFill>
        <a:latin typeface="Arial"/>
        <a:ea typeface="+mn-ea"/>
        <a:cs typeface="+mn-cs"/>
      </a:defRPr>
    </a:lvl1pPr>
    <a:lvl2pPr marL="548640" algn="l" defTabSz="1097280" rtl="0" eaLnBrk="1" latinLnBrk="0" hangingPunct="1">
      <a:defRPr sz="1440" kern="1200">
        <a:solidFill>
          <a:schemeClr val="tx1"/>
        </a:solidFill>
        <a:latin typeface="Arial"/>
        <a:ea typeface="+mn-ea"/>
        <a:cs typeface="+mn-cs"/>
      </a:defRPr>
    </a:lvl2pPr>
    <a:lvl3pPr marL="1097280" algn="l" defTabSz="1097280" rtl="0" eaLnBrk="1" latinLnBrk="0" hangingPunct="1">
      <a:defRPr sz="1440" kern="1200">
        <a:solidFill>
          <a:schemeClr val="tx1"/>
        </a:solidFill>
        <a:latin typeface="Arial"/>
        <a:ea typeface="+mn-ea"/>
        <a:cs typeface="+mn-cs"/>
      </a:defRPr>
    </a:lvl3pPr>
    <a:lvl4pPr marL="1645920" algn="l" defTabSz="1097280" rtl="0" eaLnBrk="1" latinLnBrk="0" hangingPunct="1">
      <a:defRPr sz="1440" kern="1200">
        <a:solidFill>
          <a:schemeClr val="tx1"/>
        </a:solidFill>
        <a:latin typeface="Arial"/>
        <a:ea typeface="+mn-ea"/>
        <a:cs typeface="+mn-cs"/>
      </a:defRPr>
    </a:lvl4pPr>
    <a:lvl5pPr marL="2194560" algn="l" defTabSz="1097280" rtl="0" eaLnBrk="1" latinLnBrk="0" hangingPunct="1">
      <a:defRPr sz="1440" kern="1200">
        <a:solidFill>
          <a:schemeClr val="tx1"/>
        </a:solidFill>
        <a:latin typeface="Arial"/>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0</a:t>
            </a:fld>
            <a:endParaRPr lang="en-US" dirty="0"/>
          </a:p>
        </p:txBody>
      </p:sp>
    </p:spTree>
    <p:extLst>
      <p:ext uri="{BB962C8B-B14F-4D97-AF65-F5344CB8AC3E}">
        <p14:creationId xmlns:p14="http://schemas.microsoft.com/office/powerpoint/2010/main" val="10049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1</a:t>
            </a:fld>
            <a:endParaRPr lang="en-US" dirty="0"/>
          </a:p>
        </p:txBody>
      </p:sp>
    </p:spTree>
    <p:extLst>
      <p:ext uri="{BB962C8B-B14F-4D97-AF65-F5344CB8AC3E}">
        <p14:creationId xmlns:p14="http://schemas.microsoft.com/office/powerpoint/2010/main" val="788194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2</a:t>
            </a:fld>
            <a:endParaRPr lang="en-US" dirty="0"/>
          </a:p>
        </p:txBody>
      </p:sp>
    </p:spTree>
    <p:extLst>
      <p:ext uri="{BB962C8B-B14F-4D97-AF65-F5344CB8AC3E}">
        <p14:creationId xmlns:p14="http://schemas.microsoft.com/office/powerpoint/2010/main" val="98400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C110E-D09D-B904-1F44-44ACE3AE8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92056-ED84-B4EE-58BC-53917C5446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4D3881-ABEC-FB88-7E8C-70B4EC2C5D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3E3D3A-8B64-576D-D82B-10D6ECA8B499}"/>
              </a:ext>
            </a:extLst>
          </p:cNvPr>
          <p:cNvSpPr>
            <a:spLocks noGrp="1"/>
          </p:cNvSpPr>
          <p:nvPr>
            <p:ph type="sldNum" sz="quarter" idx="5"/>
          </p:nvPr>
        </p:nvSpPr>
        <p:spPr/>
        <p:txBody>
          <a:bodyPr/>
          <a:lstStyle/>
          <a:p>
            <a:fld id="{825291B8-0E70-468B-9438-CC62F3849AEF}" type="slidenum">
              <a:rPr lang="en-US" smtClean="0"/>
              <a:pPr/>
              <a:t>3</a:t>
            </a:fld>
            <a:endParaRPr lang="en-US" dirty="0"/>
          </a:p>
        </p:txBody>
      </p:sp>
    </p:spTree>
    <p:extLst>
      <p:ext uri="{BB962C8B-B14F-4D97-AF65-F5344CB8AC3E}">
        <p14:creationId xmlns:p14="http://schemas.microsoft.com/office/powerpoint/2010/main" val="194071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4</a:t>
            </a:fld>
            <a:endParaRPr lang="en-US" dirty="0"/>
          </a:p>
        </p:txBody>
      </p:sp>
    </p:spTree>
    <p:extLst>
      <p:ext uri="{BB962C8B-B14F-4D97-AF65-F5344CB8AC3E}">
        <p14:creationId xmlns:p14="http://schemas.microsoft.com/office/powerpoint/2010/main" val="155288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5</a:t>
            </a:fld>
            <a:endParaRPr lang="en-US" dirty="0"/>
          </a:p>
        </p:txBody>
      </p:sp>
    </p:spTree>
    <p:extLst>
      <p:ext uri="{BB962C8B-B14F-4D97-AF65-F5344CB8AC3E}">
        <p14:creationId xmlns:p14="http://schemas.microsoft.com/office/powerpoint/2010/main" val="756722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811" y="7680960"/>
            <a:ext cx="1462659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9" y="7601179"/>
            <a:ext cx="14626590" cy="76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1138EAE-0681-4DFF-9563-09A89821FED8}" type="datetime1">
              <a:rPr lang="en-US" smtClean="0"/>
              <a:t>3/26/2025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38100">
              <a:lnSpc>
                <a:spcPts val="1295"/>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1961949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BE8FB-C84D-CA30-57DB-6E10E6BA1B8A}"/>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Picture Placeholder 2">
            <a:extLst>
              <a:ext uri="{FF2B5EF4-FFF2-40B4-BE49-F238E27FC236}">
                <a16:creationId xmlns:a16="http://schemas.microsoft.com/office/drawing/2014/main" id="{4592DEB2-C1FA-4FA8-CBD0-9077808AC5A8}"/>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dirty="0"/>
              <a:t>Click icon to add picture</a:t>
            </a:r>
          </a:p>
        </p:txBody>
      </p:sp>
      <p:sp>
        <p:nvSpPr>
          <p:cNvPr id="4" name="Text Placeholder 3">
            <a:extLst>
              <a:ext uri="{FF2B5EF4-FFF2-40B4-BE49-F238E27FC236}">
                <a16:creationId xmlns:a16="http://schemas.microsoft.com/office/drawing/2014/main" id="{7488F16E-1E3D-8E03-4D16-89285375495B}"/>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20486013-D74F-6D6F-A341-7BD04AE1FFE1}"/>
              </a:ext>
            </a:extLst>
          </p:cNvPr>
          <p:cNvSpPr>
            <a:spLocks noGrp="1"/>
          </p:cNvSpPr>
          <p:nvPr>
            <p:ph type="dt" sz="half" idx="10"/>
          </p:nvPr>
        </p:nvSpPr>
        <p:spPr/>
        <p:txBody>
          <a:bodyPr/>
          <a:lstStyle/>
          <a:p>
            <a:fld id="{8DB7400A-0B59-4732-8432-810F4B220C29}" type="datetime1">
              <a:rPr lang="en-US" smtClean="0"/>
              <a:t>3/26/2025</a:t>
            </a:fld>
            <a:endParaRPr lang="en-US" dirty="0"/>
          </a:p>
        </p:txBody>
      </p:sp>
      <p:sp>
        <p:nvSpPr>
          <p:cNvPr id="6" name="Footer Placeholder 5">
            <a:extLst>
              <a:ext uri="{FF2B5EF4-FFF2-40B4-BE49-F238E27FC236}">
                <a16:creationId xmlns:a16="http://schemas.microsoft.com/office/drawing/2014/main" id="{3C2D76AA-7155-DA86-02D6-2C787A8DA4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6A5F3A-7F2C-6F08-7B1E-0340FC048E19}"/>
              </a:ext>
            </a:extLst>
          </p:cNvPr>
          <p:cNvSpPr>
            <a:spLocks noGrp="1"/>
          </p:cNvSpPr>
          <p:nvPr>
            <p:ph type="sldNum" sz="quarter" idx="12"/>
          </p:nvPr>
        </p:nvSpPr>
        <p:spPr/>
        <p:txBody>
          <a:bodyPr/>
          <a:lstStyle/>
          <a:p>
            <a:fld id="{F3FF5D68-D252-4619-9843-36D0F2335C52}" type="slidenum">
              <a:rPr lang="en-US" smtClean="0"/>
              <a:t>‹#›</a:t>
            </a:fld>
            <a:endParaRPr lang="en-US" dirty="0"/>
          </a:p>
        </p:txBody>
      </p:sp>
    </p:spTree>
    <p:extLst>
      <p:ext uri="{BB962C8B-B14F-4D97-AF65-F5344CB8AC3E}">
        <p14:creationId xmlns:p14="http://schemas.microsoft.com/office/powerpoint/2010/main" val="232224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F18C-AE70-F9B7-5973-847CD82F7F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23D59B-CB94-310A-5B9C-E0D6D6B404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682C6-168A-95E3-30F4-655C12BAB43B}"/>
              </a:ext>
            </a:extLst>
          </p:cNvPr>
          <p:cNvSpPr>
            <a:spLocks noGrp="1"/>
          </p:cNvSpPr>
          <p:nvPr>
            <p:ph type="dt" sz="half" idx="10"/>
          </p:nvPr>
        </p:nvSpPr>
        <p:spPr/>
        <p:txBody>
          <a:bodyPr/>
          <a:lstStyle/>
          <a:p>
            <a:fld id="{E1857972-7E32-44DE-9FD6-165D88925A5F}" type="datetime1">
              <a:rPr lang="en-US" smtClean="0"/>
              <a:t>3/26/2025</a:t>
            </a:fld>
            <a:endParaRPr lang="en-US" dirty="0"/>
          </a:p>
        </p:txBody>
      </p:sp>
      <p:sp>
        <p:nvSpPr>
          <p:cNvPr id="5" name="Footer Placeholder 4">
            <a:extLst>
              <a:ext uri="{FF2B5EF4-FFF2-40B4-BE49-F238E27FC236}">
                <a16:creationId xmlns:a16="http://schemas.microsoft.com/office/drawing/2014/main" id="{07CC3600-7684-8D7B-ABFB-75298F9D1C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737318-EBB9-6690-CBA6-479012CBBF72}"/>
              </a:ext>
            </a:extLst>
          </p:cNvPr>
          <p:cNvSpPr>
            <a:spLocks noGrp="1"/>
          </p:cNvSpPr>
          <p:nvPr>
            <p:ph type="sldNum" sz="quarter" idx="12"/>
          </p:nvPr>
        </p:nvSpPr>
        <p:spPr/>
        <p:txBody>
          <a:bodyPr/>
          <a:lstStyle/>
          <a:p>
            <a:fld id="{F3FF5D68-D252-4619-9843-36D0F2335C52}" type="slidenum">
              <a:rPr lang="en-US" smtClean="0"/>
              <a:t>‹#›</a:t>
            </a:fld>
            <a:endParaRPr lang="en-US" dirty="0"/>
          </a:p>
        </p:txBody>
      </p:sp>
    </p:spTree>
    <p:extLst>
      <p:ext uri="{BB962C8B-B14F-4D97-AF65-F5344CB8AC3E}">
        <p14:creationId xmlns:p14="http://schemas.microsoft.com/office/powerpoint/2010/main" val="755324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640341-D2F0-3830-0D88-2F3EC21F44E7}"/>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D70B5F-F73B-91EE-FE72-D5E8B1110C82}"/>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363CB-24E0-FF61-5959-F833EEEE0E97}"/>
              </a:ext>
            </a:extLst>
          </p:cNvPr>
          <p:cNvSpPr>
            <a:spLocks noGrp="1"/>
          </p:cNvSpPr>
          <p:nvPr>
            <p:ph type="dt" sz="half" idx="10"/>
          </p:nvPr>
        </p:nvSpPr>
        <p:spPr/>
        <p:txBody>
          <a:bodyPr/>
          <a:lstStyle/>
          <a:p>
            <a:fld id="{6F0B0A59-CA25-4EA5-BCBA-904B7FCF5B43}" type="datetime1">
              <a:rPr lang="en-US" smtClean="0"/>
              <a:t>3/26/2025</a:t>
            </a:fld>
            <a:endParaRPr lang="en-US" dirty="0"/>
          </a:p>
        </p:txBody>
      </p:sp>
      <p:sp>
        <p:nvSpPr>
          <p:cNvPr id="5" name="Footer Placeholder 4">
            <a:extLst>
              <a:ext uri="{FF2B5EF4-FFF2-40B4-BE49-F238E27FC236}">
                <a16:creationId xmlns:a16="http://schemas.microsoft.com/office/drawing/2014/main" id="{3F6CAF48-1001-0C56-BCBF-7E926B10CF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C27F25-ED8E-8CC6-AE35-574D2FFD0EB3}"/>
              </a:ext>
            </a:extLst>
          </p:cNvPr>
          <p:cNvSpPr>
            <a:spLocks noGrp="1"/>
          </p:cNvSpPr>
          <p:nvPr>
            <p:ph type="sldNum" sz="quarter" idx="12"/>
          </p:nvPr>
        </p:nvSpPr>
        <p:spPr/>
        <p:txBody>
          <a:bodyPr/>
          <a:lstStyle/>
          <a:p>
            <a:fld id="{F3FF5D68-D252-4619-9843-36D0F2335C52}" type="slidenum">
              <a:rPr lang="en-US" smtClean="0"/>
              <a:t>‹#›</a:t>
            </a:fld>
            <a:endParaRPr lang="en-US" dirty="0"/>
          </a:p>
        </p:txBody>
      </p:sp>
    </p:spTree>
    <p:extLst>
      <p:ext uri="{BB962C8B-B14F-4D97-AF65-F5344CB8AC3E}">
        <p14:creationId xmlns:p14="http://schemas.microsoft.com/office/powerpoint/2010/main" val="743554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811" y="7680960"/>
            <a:ext cx="1462659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9" y="7601179"/>
            <a:ext cx="14626590" cy="76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1138EAE-0681-4DFF-9563-09A89821FED8}" type="datetime1">
              <a:rPr lang="en-US" smtClean="0"/>
              <a:t>3/26/2025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38100">
              <a:lnSpc>
                <a:spcPts val="1295"/>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94778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8040-A417-8D51-9A13-E3B3FC202CBF}"/>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id="{1A4BBDF7-BF5B-2279-115C-46C23BCCE9AA}"/>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4" name="Date Placeholder 3">
            <a:extLst>
              <a:ext uri="{FF2B5EF4-FFF2-40B4-BE49-F238E27FC236}">
                <a16:creationId xmlns:a16="http://schemas.microsoft.com/office/drawing/2014/main" id="{C06CF328-6FF9-9797-F338-394FDBF98D0B}"/>
              </a:ext>
            </a:extLst>
          </p:cNvPr>
          <p:cNvSpPr>
            <a:spLocks noGrp="1"/>
          </p:cNvSpPr>
          <p:nvPr>
            <p:ph type="dt" sz="half" idx="10"/>
          </p:nvPr>
        </p:nvSpPr>
        <p:spPr/>
        <p:txBody>
          <a:bodyPr/>
          <a:lstStyle/>
          <a:p>
            <a:fld id="{5A4A4217-3B8F-4B86-98BC-45CDEE12B9C3}" type="datetime1">
              <a:rPr lang="en-US" smtClean="0"/>
              <a:t>3/26/2025</a:t>
            </a:fld>
            <a:endParaRPr lang="en-US" dirty="0"/>
          </a:p>
        </p:txBody>
      </p:sp>
      <p:sp>
        <p:nvSpPr>
          <p:cNvPr id="5" name="Footer Placeholder 4">
            <a:extLst>
              <a:ext uri="{FF2B5EF4-FFF2-40B4-BE49-F238E27FC236}">
                <a16:creationId xmlns:a16="http://schemas.microsoft.com/office/drawing/2014/main" id="{0BEDA877-B49C-6104-6B54-1C0CC38010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FF44D2-4C5E-5F70-861C-382187433D46}"/>
              </a:ext>
            </a:extLst>
          </p:cNvPr>
          <p:cNvSpPr>
            <a:spLocks noGrp="1"/>
          </p:cNvSpPr>
          <p:nvPr>
            <p:ph type="sldNum" sz="quarter" idx="12"/>
          </p:nvPr>
        </p:nvSpPr>
        <p:spPr/>
        <p:txBody>
          <a:bodyPr/>
          <a:lstStyle/>
          <a:p>
            <a:fld id="{F3FF5D68-D252-4619-9843-36D0F2335C52}" type="slidenum">
              <a:rPr lang="en-US" smtClean="0"/>
              <a:t>‹#›</a:t>
            </a:fld>
            <a:endParaRPr lang="en-US" dirty="0"/>
          </a:p>
        </p:txBody>
      </p:sp>
    </p:spTree>
    <p:extLst>
      <p:ext uri="{BB962C8B-B14F-4D97-AF65-F5344CB8AC3E}">
        <p14:creationId xmlns:p14="http://schemas.microsoft.com/office/powerpoint/2010/main" val="223921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C5E5-D5AD-916E-1F03-E09334439E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9C143-B129-1E5E-9FDE-A733116161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6168F-DC2E-9655-47EA-97DFD42E77E2}"/>
              </a:ext>
            </a:extLst>
          </p:cNvPr>
          <p:cNvSpPr>
            <a:spLocks noGrp="1"/>
          </p:cNvSpPr>
          <p:nvPr>
            <p:ph type="dt" sz="half" idx="10"/>
          </p:nvPr>
        </p:nvSpPr>
        <p:spPr/>
        <p:txBody>
          <a:bodyPr/>
          <a:lstStyle/>
          <a:p>
            <a:fld id="{666873F4-8FC8-4B66-97F6-BFDE99D64734}" type="datetime1">
              <a:rPr lang="en-US" smtClean="0"/>
              <a:t>3/26/2025</a:t>
            </a:fld>
            <a:endParaRPr lang="en-US" dirty="0"/>
          </a:p>
        </p:txBody>
      </p:sp>
      <p:sp>
        <p:nvSpPr>
          <p:cNvPr id="5" name="Footer Placeholder 4">
            <a:extLst>
              <a:ext uri="{FF2B5EF4-FFF2-40B4-BE49-F238E27FC236}">
                <a16:creationId xmlns:a16="http://schemas.microsoft.com/office/drawing/2014/main" id="{FB8E8273-22C7-6559-CD07-5FCD6C68CD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FC0AE4-9C74-4341-DCED-00C6215EF7A8}"/>
              </a:ext>
            </a:extLst>
          </p:cNvPr>
          <p:cNvSpPr>
            <a:spLocks noGrp="1"/>
          </p:cNvSpPr>
          <p:nvPr>
            <p:ph type="sldNum" sz="quarter" idx="12"/>
          </p:nvPr>
        </p:nvSpPr>
        <p:spPr/>
        <p:txBody>
          <a:bodyPr/>
          <a:lstStyle/>
          <a:p>
            <a:fld id="{F3FF5D68-D252-4619-9843-36D0F2335C52}" type="slidenum">
              <a:rPr lang="en-US" smtClean="0"/>
              <a:t>‹#›</a:t>
            </a:fld>
            <a:endParaRPr lang="en-US" dirty="0"/>
          </a:p>
        </p:txBody>
      </p:sp>
    </p:spTree>
    <p:extLst>
      <p:ext uri="{BB962C8B-B14F-4D97-AF65-F5344CB8AC3E}">
        <p14:creationId xmlns:p14="http://schemas.microsoft.com/office/powerpoint/2010/main" val="212131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72F4-91D7-37CA-CD60-C3B1FE264B51}"/>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id="{5768CEEC-A1F9-9CDA-9E8E-9ACAFB2366B2}"/>
              </a:ext>
            </a:extLst>
          </p:cNvPr>
          <p:cNvSpPr>
            <a:spLocks noGrp="1"/>
          </p:cNvSpPr>
          <p:nvPr>
            <p:ph type="body" idx="1"/>
          </p:nvPr>
        </p:nvSpPr>
        <p:spPr>
          <a:xfrm>
            <a:off x="998220" y="5507356"/>
            <a:ext cx="12618720" cy="1800224"/>
          </a:xfrm>
        </p:spPr>
        <p:txBody>
          <a:bodyPr/>
          <a:lstStyle>
            <a:lvl1pPr marL="0" indent="0">
              <a:buNone/>
              <a:defRPr sz="2880">
                <a:solidFill>
                  <a:schemeClr val="tx1">
                    <a:tint val="82000"/>
                  </a:schemeClr>
                </a:solidFill>
              </a:defRPr>
            </a:lvl1pPr>
            <a:lvl2pPr marL="548640" indent="0">
              <a:buNone/>
              <a:defRPr sz="2400">
                <a:solidFill>
                  <a:schemeClr val="tx1">
                    <a:tint val="82000"/>
                  </a:schemeClr>
                </a:solidFill>
              </a:defRPr>
            </a:lvl2pPr>
            <a:lvl3pPr marL="1097280" indent="0">
              <a:buNone/>
              <a:defRPr sz="2160">
                <a:solidFill>
                  <a:schemeClr val="tx1">
                    <a:tint val="82000"/>
                  </a:schemeClr>
                </a:solidFill>
              </a:defRPr>
            </a:lvl3pPr>
            <a:lvl4pPr marL="1645920" indent="0">
              <a:buNone/>
              <a:defRPr sz="1920">
                <a:solidFill>
                  <a:schemeClr val="tx1">
                    <a:tint val="82000"/>
                  </a:schemeClr>
                </a:solidFill>
              </a:defRPr>
            </a:lvl4pPr>
            <a:lvl5pPr marL="2194560" indent="0">
              <a:buNone/>
              <a:defRPr sz="1920">
                <a:solidFill>
                  <a:schemeClr val="tx1">
                    <a:tint val="82000"/>
                  </a:schemeClr>
                </a:solidFill>
              </a:defRPr>
            </a:lvl5pPr>
            <a:lvl6pPr marL="2743200" indent="0">
              <a:buNone/>
              <a:defRPr sz="1920">
                <a:solidFill>
                  <a:schemeClr val="tx1">
                    <a:tint val="82000"/>
                  </a:schemeClr>
                </a:solidFill>
              </a:defRPr>
            </a:lvl6pPr>
            <a:lvl7pPr marL="3291840" indent="0">
              <a:buNone/>
              <a:defRPr sz="1920">
                <a:solidFill>
                  <a:schemeClr val="tx1">
                    <a:tint val="82000"/>
                  </a:schemeClr>
                </a:solidFill>
              </a:defRPr>
            </a:lvl7pPr>
            <a:lvl8pPr marL="3840480" indent="0">
              <a:buNone/>
              <a:defRPr sz="1920">
                <a:solidFill>
                  <a:schemeClr val="tx1">
                    <a:tint val="82000"/>
                  </a:schemeClr>
                </a:solidFill>
              </a:defRPr>
            </a:lvl8pPr>
            <a:lvl9pPr marL="4389120" indent="0">
              <a:buNone/>
              <a:defRPr sz="192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A9FD8E-4DAF-A211-0217-7923889091D9}"/>
              </a:ext>
            </a:extLst>
          </p:cNvPr>
          <p:cNvSpPr>
            <a:spLocks noGrp="1"/>
          </p:cNvSpPr>
          <p:nvPr>
            <p:ph type="dt" sz="half" idx="10"/>
          </p:nvPr>
        </p:nvSpPr>
        <p:spPr/>
        <p:txBody>
          <a:bodyPr/>
          <a:lstStyle/>
          <a:p>
            <a:fld id="{A10EA516-E3AC-495B-8560-0502A5D46994}" type="datetime1">
              <a:rPr lang="en-US" smtClean="0"/>
              <a:t>3/26/2025</a:t>
            </a:fld>
            <a:endParaRPr lang="en-US" dirty="0"/>
          </a:p>
        </p:txBody>
      </p:sp>
      <p:sp>
        <p:nvSpPr>
          <p:cNvPr id="5" name="Footer Placeholder 4">
            <a:extLst>
              <a:ext uri="{FF2B5EF4-FFF2-40B4-BE49-F238E27FC236}">
                <a16:creationId xmlns:a16="http://schemas.microsoft.com/office/drawing/2014/main" id="{A8B4FEBF-72F4-6A84-E2EB-70E65C63FE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34C46B-A614-2014-2E53-C9F76E545F1E}"/>
              </a:ext>
            </a:extLst>
          </p:cNvPr>
          <p:cNvSpPr>
            <a:spLocks noGrp="1"/>
          </p:cNvSpPr>
          <p:nvPr>
            <p:ph type="sldNum" sz="quarter" idx="12"/>
          </p:nvPr>
        </p:nvSpPr>
        <p:spPr/>
        <p:txBody>
          <a:bodyPr/>
          <a:lstStyle/>
          <a:p>
            <a:fld id="{F3FF5D68-D252-4619-9843-36D0F2335C52}" type="slidenum">
              <a:rPr lang="en-US" smtClean="0"/>
              <a:t>‹#›</a:t>
            </a:fld>
            <a:endParaRPr lang="en-US" dirty="0"/>
          </a:p>
        </p:txBody>
      </p:sp>
    </p:spTree>
    <p:extLst>
      <p:ext uri="{BB962C8B-B14F-4D97-AF65-F5344CB8AC3E}">
        <p14:creationId xmlns:p14="http://schemas.microsoft.com/office/powerpoint/2010/main" val="647447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52A89-4FF1-5043-FE68-B33AFA26E5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8AB7B3-5D7B-7D27-3828-E66B08DD6F91}"/>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DEFABD-A1B2-DD8A-4736-C26405010915}"/>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0336A8-D892-A680-4771-3DF8EEED2D51}"/>
              </a:ext>
            </a:extLst>
          </p:cNvPr>
          <p:cNvSpPr>
            <a:spLocks noGrp="1"/>
          </p:cNvSpPr>
          <p:nvPr>
            <p:ph type="dt" sz="half" idx="10"/>
          </p:nvPr>
        </p:nvSpPr>
        <p:spPr/>
        <p:txBody>
          <a:bodyPr/>
          <a:lstStyle/>
          <a:p>
            <a:fld id="{E60B8C31-1E92-4890-8EE6-4B002908838B}" type="datetime1">
              <a:rPr lang="en-US" smtClean="0"/>
              <a:t>3/26/2025</a:t>
            </a:fld>
            <a:endParaRPr lang="en-US" dirty="0"/>
          </a:p>
        </p:txBody>
      </p:sp>
      <p:sp>
        <p:nvSpPr>
          <p:cNvPr id="6" name="Footer Placeholder 5">
            <a:extLst>
              <a:ext uri="{FF2B5EF4-FFF2-40B4-BE49-F238E27FC236}">
                <a16:creationId xmlns:a16="http://schemas.microsoft.com/office/drawing/2014/main" id="{1CA51F38-90BD-659C-347F-E5C1EF0015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6D715FC-F64D-6936-EE0B-E70722D2C702}"/>
              </a:ext>
            </a:extLst>
          </p:cNvPr>
          <p:cNvSpPr>
            <a:spLocks noGrp="1"/>
          </p:cNvSpPr>
          <p:nvPr>
            <p:ph type="sldNum" sz="quarter" idx="12"/>
          </p:nvPr>
        </p:nvSpPr>
        <p:spPr/>
        <p:txBody>
          <a:bodyPr/>
          <a:lstStyle/>
          <a:p>
            <a:fld id="{EF1476D1-3AE2-48AF-89B9-0C23E62BDE70}" type="slidenum">
              <a:rPr lang="en-US" smtClean="0"/>
              <a:t>‹#›</a:t>
            </a:fld>
            <a:endParaRPr lang="en-US" dirty="0"/>
          </a:p>
        </p:txBody>
      </p:sp>
    </p:spTree>
    <p:extLst>
      <p:ext uri="{BB962C8B-B14F-4D97-AF65-F5344CB8AC3E}">
        <p14:creationId xmlns:p14="http://schemas.microsoft.com/office/powerpoint/2010/main" val="3824484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3B781-1B4A-9AD5-D2AA-C7A1AFC964F9}"/>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79725D-02A7-D6EC-9FD1-E8676B9E4BD4}"/>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A034EDD3-A80D-66B5-FA14-891F3EA4EFF7}"/>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901793-A93C-3362-06BB-D7245B51E799}"/>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F35C14B6-3454-BF31-623E-8832F4C3D240}"/>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EDECF-C8C2-3DFA-BD01-8BDA78DF2877}"/>
              </a:ext>
            </a:extLst>
          </p:cNvPr>
          <p:cNvSpPr>
            <a:spLocks noGrp="1"/>
          </p:cNvSpPr>
          <p:nvPr>
            <p:ph type="dt" sz="half" idx="10"/>
          </p:nvPr>
        </p:nvSpPr>
        <p:spPr/>
        <p:txBody>
          <a:bodyPr/>
          <a:lstStyle/>
          <a:p>
            <a:fld id="{98F784AC-C10A-44A9-9A9A-4E81C3B3C221}" type="datetime1">
              <a:rPr lang="en-US" smtClean="0"/>
              <a:t>3/26/2025</a:t>
            </a:fld>
            <a:endParaRPr lang="en-US" dirty="0"/>
          </a:p>
        </p:txBody>
      </p:sp>
      <p:sp>
        <p:nvSpPr>
          <p:cNvPr id="8" name="Footer Placeholder 7">
            <a:extLst>
              <a:ext uri="{FF2B5EF4-FFF2-40B4-BE49-F238E27FC236}">
                <a16:creationId xmlns:a16="http://schemas.microsoft.com/office/drawing/2014/main" id="{BFD843A0-264D-6CC1-5F95-99D1B4971C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152EDE6-1FCA-6D2A-C03D-B0191419FA93}"/>
              </a:ext>
            </a:extLst>
          </p:cNvPr>
          <p:cNvSpPr>
            <a:spLocks noGrp="1"/>
          </p:cNvSpPr>
          <p:nvPr>
            <p:ph type="sldNum" sz="quarter" idx="12"/>
          </p:nvPr>
        </p:nvSpPr>
        <p:spPr/>
        <p:txBody>
          <a:bodyPr/>
          <a:lstStyle/>
          <a:p>
            <a:fld id="{F3FF5D68-D252-4619-9843-36D0F2335C52}" type="slidenum">
              <a:rPr lang="en-US" smtClean="0"/>
              <a:t>‹#›</a:t>
            </a:fld>
            <a:endParaRPr lang="en-US" dirty="0"/>
          </a:p>
        </p:txBody>
      </p:sp>
    </p:spTree>
    <p:extLst>
      <p:ext uri="{BB962C8B-B14F-4D97-AF65-F5344CB8AC3E}">
        <p14:creationId xmlns:p14="http://schemas.microsoft.com/office/powerpoint/2010/main" val="2460848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A291-BCE8-8068-780D-64C8C3C72B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9CE9D2-1568-CCB5-4F24-9BB3EC89AC13}"/>
              </a:ext>
            </a:extLst>
          </p:cNvPr>
          <p:cNvSpPr>
            <a:spLocks noGrp="1"/>
          </p:cNvSpPr>
          <p:nvPr>
            <p:ph type="dt" sz="half" idx="10"/>
          </p:nvPr>
        </p:nvSpPr>
        <p:spPr/>
        <p:txBody>
          <a:bodyPr/>
          <a:lstStyle/>
          <a:p>
            <a:fld id="{431C5FC3-DCF2-4764-AF31-E9707A6644D5}" type="datetime1">
              <a:rPr lang="en-US" smtClean="0"/>
              <a:t>3/26/2025</a:t>
            </a:fld>
            <a:endParaRPr lang="en-US" dirty="0"/>
          </a:p>
        </p:txBody>
      </p:sp>
      <p:sp>
        <p:nvSpPr>
          <p:cNvPr id="4" name="Footer Placeholder 3">
            <a:extLst>
              <a:ext uri="{FF2B5EF4-FFF2-40B4-BE49-F238E27FC236}">
                <a16:creationId xmlns:a16="http://schemas.microsoft.com/office/drawing/2014/main" id="{1F3DCD9E-DC70-1F91-08F3-FD9A289344A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1FDA907-F430-605D-D766-5E568B39FC2C}"/>
              </a:ext>
            </a:extLst>
          </p:cNvPr>
          <p:cNvSpPr>
            <a:spLocks noGrp="1"/>
          </p:cNvSpPr>
          <p:nvPr>
            <p:ph type="sldNum" sz="quarter" idx="12"/>
          </p:nvPr>
        </p:nvSpPr>
        <p:spPr/>
        <p:txBody>
          <a:bodyPr/>
          <a:lstStyle/>
          <a:p>
            <a:fld id="{F3FF5D68-D252-4619-9843-36D0F2335C52}" type="slidenum">
              <a:rPr lang="en-US" smtClean="0"/>
              <a:t>‹#›</a:t>
            </a:fld>
            <a:endParaRPr lang="en-US" dirty="0"/>
          </a:p>
        </p:txBody>
      </p:sp>
    </p:spTree>
    <p:extLst>
      <p:ext uri="{BB962C8B-B14F-4D97-AF65-F5344CB8AC3E}">
        <p14:creationId xmlns:p14="http://schemas.microsoft.com/office/powerpoint/2010/main" val="385570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C7FCF0-A140-48D7-C28B-C70FB808CFE7}"/>
              </a:ext>
            </a:extLst>
          </p:cNvPr>
          <p:cNvSpPr>
            <a:spLocks noGrp="1"/>
          </p:cNvSpPr>
          <p:nvPr>
            <p:ph type="dt" sz="half" idx="10"/>
          </p:nvPr>
        </p:nvSpPr>
        <p:spPr/>
        <p:txBody>
          <a:bodyPr/>
          <a:lstStyle/>
          <a:p>
            <a:fld id="{AEB81300-96A2-46A7-80F8-143264479499}" type="datetime1">
              <a:rPr lang="en-US" smtClean="0"/>
              <a:t>3/26/2025</a:t>
            </a:fld>
            <a:endParaRPr lang="en-US" dirty="0"/>
          </a:p>
        </p:txBody>
      </p:sp>
      <p:sp>
        <p:nvSpPr>
          <p:cNvPr id="3" name="Footer Placeholder 2">
            <a:extLst>
              <a:ext uri="{FF2B5EF4-FFF2-40B4-BE49-F238E27FC236}">
                <a16:creationId xmlns:a16="http://schemas.microsoft.com/office/drawing/2014/main" id="{AF0421E4-44DE-DD83-C12E-EE6C14130ED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80CBC52-0CBE-1E01-47EF-06EF2CEC3A2D}"/>
              </a:ext>
            </a:extLst>
          </p:cNvPr>
          <p:cNvSpPr>
            <a:spLocks noGrp="1"/>
          </p:cNvSpPr>
          <p:nvPr>
            <p:ph type="sldNum" sz="quarter" idx="12"/>
          </p:nvPr>
        </p:nvSpPr>
        <p:spPr/>
        <p:txBody>
          <a:bodyPr/>
          <a:lstStyle/>
          <a:p>
            <a:pPr marL="38100">
              <a:lnSpc>
                <a:spcPts val="1295"/>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236506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BFE6-3A21-ACE6-2C77-F2C4765D4B46}"/>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Content Placeholder 2">
            <a:extLst>
              <a:ext uri="{FF2B5EF4-FFF2-40B4-BE49-F238E27FC236}">
                <a16:creationId xmlns:a16="http://schemas.microsoft.com/office/drawing/2014/main" id="{A5DB20FC-CEDF-3A0E-6E05-7967FDEB935E}"/>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966EEF-4986-779A-E06A-2BD3F14C2619}"/>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239B5184-C50E-18C5-E362-40FF27F57C20}"/>
              </a:ext>
            </a:extLst>
          </p:cNvPr>
          <p:cNvSpPr>
            <a:spLocks noGrp="1"/>
          </p:cNvSpPr>
          <p:nvPr>
            <p:ph type="dt" sz="half" idx="10"/>
          </p:nvPr>
        </p:nvSpPr>
        <p:spPr/>
        <p:txBody>
          <a:bodyPr/>
          <a:lstStyle/>
          <a:p>
            <a:fld id="{2FC16000-98F7-4ED9-A4C2-ABAC1EA6307B}" type="datetime1">
              <a:rPr lang="en-US" smtClean="0"/>
              <a:t>3/26/2025</a:t>
            </a:fld>
            <a:endParaRPr lang="en-US" dirty="0"/>
          </a:p>
        </p:txBody>
      </p:sp>
      <p:sp>
        <p:nvSpPr>
          <p:cNvPr id="6" name="Footer Placeholder 5">
            <a:extLst>
              <a:ext uri="{FF2B5EF4-FFF2-40B4-BE49-F238E27FC236}">
                <a16:creationId xmlns:a16="http://schemas.microsoft.com/office/drawing/2014/main" id="{5C4F1F51-AE2F-76B3-A395-BBCAA6E4C9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ECD020-00E9-2A6A-3DCB-3CA4B23A73D2}"/>
              </a:ext>
            </a:extLst>
          </p:cNvPr>
          <p:cNvSpPr>
            <a:spLocks noGrp="1"/>
          </p:cNvSpPr>
          <p:nvPr>
            <p:ph type="sldNum" sz="quarter" idx="12"/>
          </p:nvPr>
        </p:nvSpPr>
        <p:spPr/>
        <p:txBody>
          <a:bodyPr/>
          <a:lstStyle/>
          <a:p>
            <a:fld id="{F3FF5D68-D252-4619-9843-36D0F2335C52}" type="slidenum">
              <a:rPr lang="en-US" smtClean="0"/>
              <a:t>‹#›</a:t>
            </a:fld>
            <a:endParaRPr lang="en-US" dirty="0"/>
          </a:p>
        </p:txBody>
      </p:sp>
    </p:spTree>
    <p:extLst>
      <p:ext uri="{BB962C8B-B14F-4D97-AF65-F5344CB8AC3E}">
        <p14:creationId xmlns:p14="http://schemas.microsoft.com/office/powerpoint/2010/main" val="385414456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680960"/>
            <a:ext cx="1463040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601179"/>
            <a:ext cx="14630401" cy="79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16736" y="343924"/>
            <a:ext cx="12070080" cy="174090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316736" y="2214881"/>
            <a:ext cx="12070080" cy="482803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16737" y="7751743"/>
            <a:ext cx="2966725" cy="438150"/>
          </a:xfrm>
          <a:prstGeom prst="rect">
            <a:avLst/>
          </a:prstGeom>
        </p:spPr>
        <p:txBody>
          <a:bodyPr vert="horz" lIns="91440" tIns="45720" rIns="91440" bIns="45720" rtlCol="0" anchor="ctr"/>
          <a:lstStyle>
            <a:lvl1pPr algn="l">
              <a:defRPr sz="1080">
                <a:solidFill>
                  <a:srgbClr val="FFFFFF"/>
                </a:solidFill>
              </a:defRPr>
            </a:lvl1pPr>
          </a:lstStyle>
          <a:p>
            <a:fld id="{0A41F984-405F-4E08-AB7F-E95F49E2F4D6}" type="datetime1">
              <a:rPr lang="en-US" smtClean="0"/>
              <a:t>3/26/2025</a:t>
            </a:fld>
            <a:endParaRPr lang="en-US" dirty="0"/>
          </a:p>
        </p:txBody>
      </p:sp>
      <p:sp>
        <p:nvSpPr>
          <p:cNvPr id="5" name="Footer Placeholder 4"/>
          <p:cNvSpPr>
            <a:spLocks noGrp="1"/>
          </p:cNvSpPr>
          <p:nvPr>
            <p:ph type="ftr" sz="quarter" idx="3"/>
          </p:nvPr>
        </p:nvSpPr>
        <p:spPr>
          <a:xfrm>
            <a:off x="4423422" y="7751743"/>
            <a:ext cx="5787365" cy="438150"/>
          </a:xfrm>
          <a:prstGeom prst="rect">
            <a:avLst/>
          </a:prstGeom>
        </p:spPr>
        <p:txBody>
          <a:bodyPr vert="horz" lIns="91440" tIns="45720" rIns="91440" bIns="45720" rtlCol="0" anchor="ctr"/>
          <a:lstStyle>
            <a:lvl1pPr algn="ctr">
              <a:defRPr sz="108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880550" y="7751743"/>
            <a:ext cx="1574430" cy="438150"/>
          </a:xfrm>
          <a:prstGeom prst="rect">
            <a:avLst/>
          </a:prstGeom>
        </p:spPr>
        <p:txBody>
          <a:bodyPr vert="horz" lIns="91440" tIns="45720" rIns="91440" bIns="45720" rtlCol="0" anchor="ctr"/>
          <a:lstStyle>
            <a:lvl1pPr algn="r">
              <a:defRPr sz="1260">
                <a:solidFill>
                  <a:srgbClr val="FFFFFF"/>
                </a:solidFill>
              </a:defRPr>
            </a:lvl1pPr>
          </a:lstStyle>
          <a:p>
            <a:fld id="{F3FF5D68-D252-4619-9843-36D0F2335C52}" type="slidenum">
              <a:rPr lang="en-US" smtClean="0"/>
              <a:t>‹#›</a:t>
            </a:fld>
            <a:endParaRPr lang="en-US" dirty="0"/>
          </a:p>
        </p:txBody>
      </p:sp>
      <p:cxnSp>
        <p:nvCxnSpPr>
          <p:cNvPr id="10" name="Straight Connector 9"/>
          <p:cNvCxnSpPr/>
          <p:nvPr/>
        </p:nvCxnSpPr>
        <p:spPr>
          <a:xfrm>
            <a:off x="1432238" y="2085414"/>
            <a:ext cx="1196035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023559"/>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l" defTabSz="1097280" rtl="0" eaLnBrk="1" latinLnBrk="0" hangingPunct="1">
        <a:lnSpc>
          <a:spcPct val="85000"/>
        </a:lnSpc>
        <a:spcBef>
          <a:spcPct val="0"/>
        </a:spcBef>
        <a:buNone/>
        <a:defRPr sz="5760" kern="1200" spc="-60" baseline="0">
          <a:solidFill>
            <a:schemeClr val="tx1">
              <a:lumMod val="75000"/>
              <a:lumOff val="25000"/>
            </a:schemeClr>
          </a:solidFill>
          <a:latin typeface="+mj-lt"/>
          <a:ea typeface="+mj-ea"/>
          <a:cs typeface="+mj-cs"/>
        </a:defRPr>
      </a:lvl1pPr>
    </p:titleStyle>
    <p:bodyStyle>
      <a:lvl1pPr marL="109728" indent="-109728" algn="l" defTabSz="1097280" rtl="0" eaLnBrk="1" latinLnBrk="0" hangingPunct="1">
        <a:lnSpc>
          <a:spcPct val="90000"/>
        </a:lnSpc>
        <a:spcBef>
          <a:spcPts val="1440"/>
        </a:spcBef>
        <a:spcAft>
          <a:spcPts val="24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460858" indent="-219456" algn="l" defTabSz="1097280" rtl="0" eaLnBrk="1" latinLnBrk="0" hangingPunct="1">
        <a:lnSpc>
          <a:spcPct val="90000"/>
        </a:lnSpc>
        <a:spcBef>
          <a:spcPts val="240"/>
        </a:spcBef>
        <a:spcAft>
          <a:spcPts val="480"/>
        </a:spcAft>
        <a:buClr>
          <a:schemeClr val="accent1"/>
        </a:buClr>
        <a:buFont typeface="Calibri" pitchFamily="34" charset="0"/>
        <a:buChar char="◦"/>
        <a:defRPr sz="2160" kern="1200">
          <a:solidFill>
            <a:schemeClr val="tx1">
              <a:lumMod val="75000"/>
              <a:lumOff val="25000"/>
            </a:schemeClr>
          </a:solidFill>
          <a:latin typeface="+mn-lt"/>
          <a:ea typeface="+mn-ea"/>
          <a:cs typeface="+mn-cs"/>
        </a:defRPr>
      </a:lvl2pPr>
      <a:lvl3pPr marL="680314" indent="-219456"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3pPr>
      <a:lvl4pPr marL="899770" indent="-219456"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4pPr>
      <a:lvl5pPr marL="1119226" indent="-219456"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5pPr>
      <a:lvl6pPr marL="132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6pPr>
      <a:lvl7pPr marL="156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7pPr>
      <a:lvl8pPr marL="180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8pPr>
      <a:lvl9pPr marL="204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4D9B32-E4AB-0DD7-DFD5-9FDF41FBDF56}"/>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737EED-3008-6A88-CF1C-BF8B526D6074}"/>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9ADCD-ADC6-6E4B-CD13-E5F72100AB5F}"/>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82000"/>
                  </a:schemeClr>
                </a:solidFill>
              </a:defRPr>
            </a:lvl1pPr>
          </a:lstStyle>
          <a:p>
            <a:fld id="{70118D3D-B8BD-449E-A4F1-91610810CE8B}" type="datetime1">
              <a:rPr lang="en-US" smtClean="0"/>
              <a:t>3/26/2025</a:t>
            </a:fld>
            <a:endParaRPr lang="en-US" dirty="0"/>
          </a:p>
        </p:txBody>
      </p:sp>
      <p:sp>
        <p:nvSpPr>
          <p:cNvPr id="5" name="Footer Placeholder 4">
            <a:extLst>
              <a:ext uri="{FF2B5EF4-FFF2-40B4-BE49-F238E27FC236}">
                <a16:creationId xmlns:a16="http://schemas.microsoft.com/office/drawing/2014/main" id="{0DC19819-77E6-0A54-9819-4CF6CCAD7C23}"/>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C3D812BD-18A8-1BA4-8BC4-187B229C3B87}"/>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82000"/>
                  </a:schemeClr>
                </a:solidFill>
              </a:defRPr>
            </a:lvl1pPr>
          </a:lstStyle>
          <a:p>
            <a:fld id="{F3FF5D68-D252-4619-9843-36D0F2335C52}" type="slidenum">
              <a:rPr lang="en-US" smtClean="0"/>
              <a:t>‹#›</a:t>
            </a:fld>
            <a:endParaRPr lang="en-US" dirty="0"/>
          </a:p>
        </p:txBody>
      </p:sp>
    </p:spTree>
    <p:extLst>
      <p:ext uri="{BB962C8B-B14F-4D97-AF65-F5344CB8AC3E}">
        <p14:creationId xmlns:p14="http://schemas.microsoft.com/office/powerpoint/2010/main" val="410615969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680960"/>
            <a:ext cx="1463040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601179"/>
            <a:ext cx="14630401" cy="79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16736" y="343924"/>
            <a:ext cx="12070080" cy="174090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316736" y="2214881"/>
            <a:ext cx="12070080" cy="482803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16737" y="7751743"/>
            <a:ext cx="2966725" cy="438150"/>
          </a:xfrm>
          <a:prstGeom prst="rect">
            <a:avLst/>
          </a:prstGeom>
        </p:spPr>
        <p:txBody>
          <a:bodyPr vert="horz" lIns="91440" tIns="45720" rIns="91440" bIns="45720" rtlCol="0" anchor="ctr"/>
          <a:lstStyle>
            <a:lvl1pPr algn="l">
              <a:defRPr sz="1080">
                <a:solidFill>
                  <a:srgbClr val="FFFFFF"/>
                </a:solidFill>
              </a:defRPr>
            </a:lvl1pPr>
          </a:lstStyle>
          <a:p>
            <a:fld id="{0A41F984-405F-4E08-AB7F-E95F49E2F4D6}" type="datetime1">
              <a:rPr lang="en-US" smtClean="0"/>
              <a:t>3/26/2025</a:t>
            </a:fld>
            <a:endParaRPr lang="en-US" dirty="0"/>
          </a:p>
        </p:txBody>
      </p:sp>
      <p:sp>
        <p:nvSpPr>
          <p:cNvPr id="5" name="Footer Placeholder 4"/>
          <p:cNvSpPr>
            <a:spLocks noGrp="1"/>
          </p:cNvSpPr>
          <p:nvPr>
            <p:ph type="ftr" sz="quarter" idx="3"/>
          </p:nvPr>
        </p:nvSpPr>
        <p:spPr>
          <a:xfrm>
            <a:off x="4423422" y="7751743"/>
            <a:ext cx="5787365" cy="438150"/>
          </a:xfrm>
          <a:prstGeom prst="rect">
            <a:avLst/>
          </a:prstGeom>
        </p:spPr>
        <p:txBody>
          <a:bodyPr vert="horz" lIns="91440" tIns="45720" rIns="91440" bIns="45720" rtlCol="0" anchor="ctr"/>
          <a:lstStyle>
            <a:lvl1pPr algn="ctr">
              <a:defRPr sz="108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880550" y="7751743"/>
            <a:ext cx="1574430" cy="438150"/>
          </a:xfrm>
          <a:prstGeom prst="rect">
            <a:avLst/>
          </a:prstGeom>
        </p:spPr>
        <p:txBody>
          <a:bodyPr vert="horz" lIns="91440" tIns="45720" rIns="91440" bIns="45720" rtlCol="0" anchor="ctr"/>
          <a:lstStyle>
            <a:lvl1pPr algn="r">
              <a:defRPr sz="1260">
                <a:solidFill>
                  <a:srgbClr val="FFFFFF"/>
                </a:solidFill>
              </a:defRPr>
            </a:lvl1pPr>
          </a:lstStyle>
          <a:p>
            <a:fld id="{F3FF5D68-D252-4619-9843-36D0F2335C52}" type="slidenum">
              <a:rPr lang="en-US" smtClean="0"/>
              <a:t>‹#›</a:t>
            </a:fld>
            <a:endParaRPr lang="en-US" dirty="0"/>
          </a:p>
        </p:txBody>
      </p:sp>
      <p:cxnSp>
        <p:nvCxnSpPr>
          <p:cNvPr id="10" name="Straight Connector 9"/>
          <p:cNvCxnSpPr/>
          <p:nvPr/>
        </p:nvCxnSpPr>
        <p:spPr>
          <a:xfrm>
            <a:off x="1432238" y="2085414"/>
            <a:ext cx="1196035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337143"/>
      </p:ext>
    </p:extLst>
  </p:cSld>
  <p:clrMap bg1="lt1" tx1="dk1" bg2="lt2" tx2="dk2" accent1="accent1" accent2="accent2" accent3="accent3" accent4="accent4" accent5="accent5" accent6="accent6" hlink="hlink" folHlink="folHlink"/>
  <p:sldLayoutIdLst>
    <p:sldLayoutId id="2147483747" r:id="rId1"/>
  </p:sldLayoutIdLst>
  <p:hf hdr="0" ftr="0" dt="0"/>
  <p:txStyles>
    <p:titleStyle>
      <a:lvl1pPr algn="l" defTabSz="1097280" rtl="0" eaLnBrk="1" latinLnBrk="0" hangingPunct="1">
        <a:lnSpc>
          <a:spcPct val="85000"/>
        </a:lnSpc>
        <a:spcBef>
          <a:spcPct val="0"/>
        </a:spcBef>
        <a:buNone/>
        <a:defRPr sz="5760" kern="1200" spc="-60" baseline="0">
          <a:solidFill>
            <a:schemeClr val="tx1">
              <a:lumMod val="75000"/>
              <a:lumOff val="25000"/>
            </a:schemeClr>
          </a:solidFill>
          <a:latin typeface="+mj-lt"/>
          <a:ea typeface="+mj-ea"/>
          <a:cs typeface="+mj-cs"/>
        </a:defRPr>
      </a:lvl1pPr>
    </p:titleStyle>
    <p:bodyStyle>
      <a:lvl1pPr marL="109728" indent="-109728" algn="l" defTabSz="1097280" rtl="0" eaLnBrk="1" latinLnBrk="0" hangingPunct="1">
        <a:lnSpc>
          <a:spcPct val="90000"/>
        </a:lnSpc>
        <a:spcBef>
          <a:spcPts val="1440"/>
        </a:spcBef>
        <a:spcAft>
          <a:spcPts val="24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460858" indent="-219456" algn="l" defTabSz="1097280" rtl="0" eaLnBrk="1" latinLnBrk="0" hangingPunct="1">
        <a:lnSpc>
          <a:spcPct val="90000"/>
        </a:lnSpc>
        <a:spcBef>
          <a:spcPts val="240"/>
        </a:spcBef>
        <a:spcAft>
          <a:spcPts val="480"/>
        </a:spcAft>
        <a:buClr>
          <a:schemeClr val="accent1"/>
        </a:buClr>
        <a:buFont typeface="Calibri" pitchFamily="34" charset="0"/>
        <a:buChar char="◦"/>
        <a:defRPr sz="2160" kern="1200">
          <a:solidFill>
            <a:schemeClr val="tx1">
              <a:lumMod val="75000"/>
              <a:lumOff val="25000"/>
            </a:schemeClr>
          </a:solidFill>
          <a:latin typeface="+mn-lt"/>
          <a:ea typeface="+mn-ea"/>
          <a:cs typeface="+mn-cs"/>
        </a:defRPr>
      </a:lvl2pPr>
      <a:lvl3pPr marL="680314" indent="-219456"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3pPr>
      <a:lvl4pPr marL="899770" indent="-219456"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4pPr>
      <a:lvl5pPr marL="1119226" indent="-219456"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5pPr>
      <a:lvl6pPr marL="132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6pPr>
      <a:lvl7pPr marL="156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7pPr>
      <a:lvl8pPr marL="180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8pPr>
      <a:lvl9pPr marL="204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image" Target="../media/image10.jpeg"/><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EDA981-69A2-4D34-A6EF-5C680CE91FAE}"/>
              </a:ext>
            </a:extLst>
          </p:cNvPr>
          <p:cNvSpPr>
            <a:spLocks noGrp="1"/>
          </p:cNvSpPr>
          <p:nvPr>
            <p:ph idx="4294967295"/>
          </p:nvPr>
        </p:nvSpPr>
        <p:spPr>
          <a:xfrm>
            <a:off x="1066800" y="4683125"/>
            <a:ext cx="12649200" cy="2960688"/>
          </a:xfrm>
        </p:spPr>
        <p:txBody>
          <a:bodyPr vert="horz" lIns="0" tIns="45720" rIns="0" bIns="45720" rtlCol="0" anchor="t">
            <a:normAutofit/>
          </a:bodyPr>
          <a:lstStyle/>
          <a:p>
            <a:pPr marL="0" indent="0" algn="ctr" defTabSz="548640">
              <a:lnSpc>
                <a:spcPct val="100000"/>
              </a:lnSpc>
              <a:spcBef>
                <a:spcPts val="200"/>
              </a:spcBef>
              <a:buClr>
                <a:srgbClr val="768A91"/>
              </a:buClr>
              <a:buSzTx/>
              <a:buNone/>
              <a:defRPr/>
            </a:pPr>
            <a:endParaRPr kumimoji="0" lang="en-US" b="1" i="0" u="none" strike="noStrike" kern="1200" cap="none" spc="0" normalizeH="0" baseline="0" noProof="0" dirty="0">
              <a:ln>
                <a:noFill/>
              </a:ln>
              <a:solidFill>
                <a:srgbClr val="00538B"/>
              </a:solidFill>
              <a:effectLst/>
              <a:uLnTx/>
              <a:uFillTx/>
              <a:latin typeface=""/>
              <a:cs typeface="Arial" panose="020B0604020202020204" pitchFamily="34" charset="0"/>
            </a:endParaRPr>
          </a:p>
          <a:p>
            <a:pPr marL="0" indent="0" algn="ctr" defTabSz="548640">
              <a:lnSpc>
                <a:spcPct val="100000"/>
              </a:lnSpc>
              <a:spcBef>
                <a:spcPts val="200"/>
              </a:spcBef>
              <a:buClr>
                <a:srgbClr val="768A91"/>
              </a:buClr>
              <a:buSzTx/>
              <a:buNone/>
              <a:defRPr/>
            </a:pPr>
            <a:r>
              <a:rPr kumimoji="0" lang="en-US" b="1" i="0" u="none" strike="noStrike" kern="1200" cap="none" spc="0" normalizeH="0" baseline="0" noProof="0" dirty="0">
                <a:ln>
                  <a:noFill/>
                </a:ln>
                <a:solidFill>
                  <a:srgbClr val="00538B"/>
                </a:solidFill>
                <a:effectLst/>
                <a:uLnTx/>
                <a:uFillTx/>
                <a:latin typeface=""/>
                <a:cs typeface="Arial" panose="020B0604020202020204" pitchFamily="34" charset="0"/>
              </a:rPr>
              <a:t>California State Assembly</a:t>
            </a:r>
          </a:p>
          <a:p>
            <a:pPr marL="0" indent="0" algn="ctr" defTabSz="548640">
              <a:lnSpc>
                <a:spcPct val="100000"/>
              </a:lnSpc>
              <a:spcBef>
                <a:spcPts val="200"/>
              </a:spcBef>
              <a:buSzTx/>
              <a:buNone/>
              <a:defRPr/>
            </a:pPr>
            <a:r>
              <a:rPr lang="en-US" sz="2400" dirty="0">
                <a:solidFill>
                  <a:schemeClr val="tx1"/>
                </a:solidFill>
                <a:latin typeface="Open Sans ExtraBold" pitchFamily="2" charset="0"/>
                <a:ea typeface="Open Sans ExtraBold" pitchFamily="2" charset="0"/>
                <a:cs typeface="Open Sans ExtraBold" pitchFamily="2" charset="0"/>
              </a:rPr>
              <a:t>Committee on Utilities and Energy</a:t>
            </a:r>
          </a:p>
          <a:p>
            <a:pPr marL="0" indent="0" algn="ctr" defTabSz="548640">
              <a:lnSpc>
                <a:spcPct val="100000"/>
              </a:lnSpc>
              <a:spcBef>
                <a:spcPts val="200"/>
              </a:spcBef>
              <a:buSzTx/>
              <a:buNone/>
              <a:defRPr/>
            </a:pPr>
            <a:endParaRPr lang="en-US" sz="2400" dirty="0">
              <a:solidFill>
                <a:schemeClr val="tx1"/>
              </a:solidFill>
              <a:latin typeface="Open Sans ExtraBold" pitchFamily="2" charset="0"/>
              <a:ea typeface="Open Sans ExtraBold" pitchFamily="2" charset="0"/>
              <a:cs typeface="Open Sans ExtraBold" pitchFamily="2" charset="0"/>
            </a:endParaRPr>
          </a:p>
          <a:p>
            <a:pPr marL="0" indent="0" algn="ctr" defTabSz="548640">
              <a:lnSpc>
                <a:spcPct val="100000"/>
              </a:lnSpc>
              <a:spcBef>
                <a:spcPts val="200"/>
              </a:spcBef>
              <a:buSzTx/>
              <a:buNone/>
              <a:defRPr/>
            </a:pPr>
            <a:r>
              <a:rPr lang="en-US" sz="2400" dirty="0">
                <a:solidFill>
                  <a:schemeClr val="tx1"/>
                </a:solidFill>
                <a:latin typeface="Open Sans ExtraBold" pitchFamily="2" charset="0"/>
                <a:ea typeface="Open Sans ExtraBold" pitchFamily="2" charset="0"/>
                <a:cs typeface="Open Sans ExtraBold" pitchFamily="2" charset="0"/>
              </a:rPr>
              <a:t>March 26,</a:t>
            </a:r>
            <a:r>
              <a:rPr lang="en-US" sz="2400" u="none" strike="noStrike" kern="1200" cap="none" spc="0" normalizeH="0" baseline="0" noProof="0" dirty="0">
                <a:ln>
                  <a:noFill/>
                </a:ln>
                <a:solidFill>
                  <a:schemeClr val="tx1"/>
                </a:solidFill>
                <a:effectLst/>
                <a:uLnTx/>
                <a:uFillTx/>
                <a:latin typeface="Open Sans ExtraBold" pitchFamily="2" charset="0"/>
                <a:ea typeface="Open Sans ExtraBold" pitchFamily="2" charset="0"/>
                <a:cs typeface="Open Sans ExtraBold" pitchFamily="2" charset="0"/>
              </a:rPr>
              <a:t> 2025</a:t>
            </a:r>
          </a:p>
          <a:p>
            <a:pPr marL="0" indent="0" algn="ctr" defTabSz="548640">
              <a:lnSpc>
                <a:spcPct val="100000"/>
              </a:lnSpc>
              <a:spcBef>
                <a:spcPts val="200"/>
              </a:spcBef>
              <a:buSzTx/>
              <a:buNone/>
              <a:defRPr/>
            </a:pPr>
            <a:endParaRPr lang="en-US" sz="2600" b="1" i="0" u="none" strike="noStrike" kern="1200" cap="none" spc="0" normalizeH="0" baseline="0" noProof="0" dirty="0">
              <a:ln>
                <a:noFill/>
              </a:ln>
              <a:solidFill>
                <a:srgbClr val="00538B"/>
              </a:solidFill>
              <a:effectLst/>
              <a:uLnTx/>
              <a:uFillTx/>
              <a:latin typeface=""/>
              <a:cs typeface="Arial" panose="020B0604020202020204" pitchFamily="34" charset="0"/>
            </a:endParaRPr>
          </a:p>
        </p:txBody>
      </p:sp>
      <p:pic>
        <p:nvPicPr>
          <p:cNvPr id="16" name="Picture 15">
            <a:extLst>
              <a:ext uri="{FF2B5EF4-FFF2-40B4-BE49-F238E27FC236}">
                <a16:creationId xmlns:a16="http://schemas.microsoft.com/office/drawing/2014/main" id="{F2312451-7E2A-4844-A344-487AB70DB01B}"/>
              </a:ext>
            </a:extLst>
          </p:cNvPr>
          <p:cNvPicPr>
            <a:picLocks noChangeAspect="1"/>
          </p:cNvPicPr>
          <p:nvPr/>
        </p:nvPicPr>
        <p:blipFill>
          <a:blip r:embed="rId3"/>
          <a:srcRect/>
          <a:stretch/>
        </p:blipFill>
        <p:spPr>
          <a:xfrm>
            <a:off x="5591556" y="3175989"/>
            <a:ext cx="3447288" cy="1394209"/>
          </a:xfrm>
          <a:prstGeom prst="rect">
            <a:avLst/>
          </a:prstGeom>
        </p:spPr>
      </p:pic>
      <p:sp>
        <p:nvSpPr>
          <p:cNvPr id="2" name="Rectangle 1">
            <a:extLst>
              <a:ext uri="{FF2B5EF4-FFF2-40B4-BE49-F238E27FC236}">
                <a16:creationId xmlns:a16="http://schemas.microsoft.com/office/drawing/2014/main" id="{54AB363F-4229-5C31-13A6-7368699E63B1}"/>
              </a:ext>
            </a:extLst>
          </p:cNvPr>
          <p:cNvSpPr/>
          <p:nvPr/>
        </p:nvSpPr>
        <p:spPr>
          <a:xfrm>
            <a:off x="0" y="7687558"/>
            <a:ext cx="14630400" cy="566928"/>
          </a:xfrm>
          <a:prstGeom prst="rect">
            <a:avLst/>
          </a:prstGeom>
          <a:solidFill>
            <a:srgbClr val="DA742C"/>
          </a:solidFill>
          <a:ln>
            <a:solidFill>
              <a:srgbClr val="DA74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white airplane with a black stripe&#10;&#10;Description automatically generated with medium confidence">
            <a:extLst>
              <a:ext uri="{FF2B5EF4-FFF2-40B4-BE49-F238E27FC236}">
                <a16:creationId xmlns:a16="http://schemas.microsoft.com/office/drawing/2014/main" id="{2F8969BC-283E-6358-E6F7-F3938FAF7307}"/>
              </a:ext>
            </a:extLst>
          </p:cNvPr>
          <p:cNvPicPr>
            <a:picLocks noChangeAspect="1"/>
          </p:cNvPicPr>
          <p:nvPr/>
        </p:nvPicPr>
        <p:blipFill>
          <a:blip r:embed="rId4"/>
          <a:stretch>
            <a:fillRect/>
          </a:stretch>
        </p:blipFill>
        <p:spPr>
          <a:xfrm>
            <a:off x="1" y="-22577"/>
            <a:ext cx="14630400" cy="3503364"/>
          </a:xfrm>
          <a:prstGeom prst="rect">
            <a:avLst/>
          </a:prstGeom>
        </p:spPr>
      </p:pic>
    </p:spTree>
    <p:extLst>
      <p:ext uri="{BB962C8B-B14F-4D97-AF65-F5344CB8AC3E}">
        <p14:creationId xmlns:p14="http://schemas.microsoft.com/office/powerpoint/2010/main" val="746195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3D8B2C-47A0-5D6B-5CB4-F074F750A84F}"/>
              </a:ext>
            </a:extLst>
          </p:cNvPr>
          <p:cNvSpPr/>
          <p:nvPr/>
        </p:nvSpPr>
        <p:spPr>
          <a:xfrm>
            <a:off x="0" y="7675563"/>
            <a:ext cx="14630400" cy="569656"/>
          </a:xfrm>
          <a:prstGeom prst="rect">
            <a:avLst/>
          </a:prstGeom>
          <a:solidFill>
            <a:srgbClr val="DA742C"/>
          </a:solidFill>
          <a:ln>
            <a:solidFill>
              <a:srgbClr val="DA74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black and blue background&#10;&#10;Description automatically generated">
            <a:extLst>
              <a:ext uri="{FF2B5EF4-FFF2-40B4-BE49-F238E27FC236}">
                <a16:creationId xmlns:a16="http://schemas.microsoft.com/office/drawing/2014/main" id="{0D55E8E8-CD34-2473-F29B-F0A662BA61AB}"/>
              </a:ext>
            </a:extLst>
          </p:cNvPr>
          <p:cNvPicPr>
            <a:picLocks noChangeAspect="1"/>
          </p:cNvPicPr>
          <p:nvPr/>
        </p:nvPicPr>
        <p:blipFill>
          <a:blip r:embed="rId3"/>
          <a:stretch>
            <a:fillRect/>
          </a:stretch>
        </p:blipFill>
        <p:spPr>
          <a:xfrm>
            <a:off x="-14554" y="-172488"/>
            <a:ext cx="14644954" cy="3419271"/>
          </a:xfrm>
          <a:prstGeom prst="rect">
            <a:avLst/>
          </a:prstGeom>
        </p:spPr>
      </p:pic>
      <p:sp>
        <p:nvSpPr>
          <p:cNvPr id="2" name="Title 1">
            <a:extLst>
              <a:ext uri="{FF2B5EF4-FFF2-40B4-BE49-F238E27FC236}">
                <a16:creationId xmlns:a16="http://schemas.microsoft.com/office/drawing/2014/main" id="{8C9D90BC-DC9B-4D8C-814D-8AF5200DC440}"/>
              </a:ext>
            </a:extLst>
          </p:cNvPr>
          <p:cNvSpPr>
            <a:spLocks noGrp="1"/>
          </p:cNvSpPr>
          <p:nvPr>
            <p:ph type="title" idx="4294967295"/>
          </p:nvPr>
        </p:nvSpPr>
        <p:spPr>
          <a:xfrm>
            <a:off x="0" y="-6350"/>
            <a:ext cx="14644688" cy="1138238"/>
          </a:xfrm>
          <a:noFill/>
          <a:ln>
            <a:noFill/>
          </a:ln>
        </p:spPr>
        <p:style>
          <a:lnRef idx="0">
            <a:scrgbClr r="0" g="0" b="0"/>
          </a:lnRef>
          <a:fillRef idx="0">
            <a:scrgbClr r="0" g="0" b="0"/>
          </a:fillRef>
          <a:effectRef idx="0">
            <a:scrgbClr r="0" g="0" b="0"/>
          </a:effectRef>
          <a:fontRef idx="minor">
            <a:schemeClr val="dk1"/>
          </a:fontRef>
        </p:style>
        <p:txBody>
          <a:bodyPr>
            <a:norm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r>
              <a:rPr lang="en-US" sz="3600" b="1" dirty="0">
                <a:solidFill>
                  <a:schemeClr val="bg1"/>
                </a:solidFill>
                <a:latin typeface="Open Sans ExtraBold" pitchFamily="2" charset="0"/>
                <a:ea typeface="Open Sans ExtraBold" pitchFamily="2" charset="0"/>
                <a:cs typeface="Open Sans ExtraBold" pitchFamily="2" charset="0"/>
              </a:rPr>
              <a:t>RETA Beginnings </a:t>
            </a:r>
          </a:p>
        </p:txBody>
      </p:sp>
      <p:sp>
        <p:nvSpPr>
          <p:cNvPr id="3" name="Content Placeholder 2">
            <a:extLst>
              <a:ext uri="{FF2B5EF4-FFF2-40B4-BE49-F238E27FC236}">
                <a16:creationId xmlns:a16="http://schemas.microsoft.com/office/drawing/2014/main" id="{FB358DF4-126E-4ECD-A5B5-15EADFA6BA8A}"/>
              </a:ext>
            </a:extLst>
          </p:cNvPr>
          <p:cNvSpPr>
            <a:spLocks noGrp="1"/>
          </p:cNvSpPr>
          <p:nvPr>
            <p:ph idx="4294967295"/>
          </p:nvPr>
        </p:nvSpPr>
        <p:spPr>
          <a:xfrm>
            <a:off x="1055077" y="2126762"/>
            <a:ext cx="12357100" cy="5402263"/>
          </a:xfrm>
        </p:spPr>
        <p:txBody>
          <a:bodyPr vert="horz" lIns="0" tIns="45720" rIns="0" bIns="45720" rtlCol="0" anchor="t">
            <a:normAutofit fontScale="77500" lnSpcReduction="20000"/>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411480" lvl="2" indent="-411480" defTabSz="914400">
              <a:lnSpc>
                <a:spcPts val="3240"/>
              </a:lnSpc>
              <a:spcBef>
                <a:spcPts val="200"/>
              </a:spcBef>
              <a:spcAft>
                <a:spcPts val="400"/>
              </a:spcAft>
              <a:buClr>
                <a:srgbClr val="DA742C"/>
              </a:buClr>
              <a:buFont typeface="Wingdings" panose="05000000000000000000" pitchFamily="2" charset="2"/>
              <a:buChar char="Ø"/>
              <a:defRPr/>
            </a:pPr>
            <a:r>
              <a:rPr lang="en-US" altLang="en-US" sz="2800" dirty="0">
                <a:solidFill>
                  <a:srgbClr val="000000">
                    <a:lumMod val="75000"/>
                    <a:lumOff val="25000"/>
                  </a:srgbClr>
                </a:solidFill>
                <a:latin typeface="Open Sans Light" pitchFamily="2" charset="0"/>
                <a:ea typeface="Open Sans Light" pitchFamily="2" charset="0"/>
                <a:cs typeface="Open Sans Light" pitchFamily="2" charset="0"/>
              </a:rPr>
              <a:t>The Renewable Energy Transmission Authority Act was passed by the New Mexico legislature and signed by Gov. Bill Richardson in 2007 to plan, finance, develop and acquire high voltage transmission lines and storage projects to promote economic development in New Mexico.</a:t>
            </a:r>
          </a:p>
          <a:p>
            <a:pPr marL="548640" lvl="3" indent="0" algn="ctr">
              <a:lnSpc>
                <a:spcPts val="3000"/>
              </a:lnSpc>
              <a:spcBef>
                <a:spcPts val="1000"/>
              </a:spcBef>
              <a:spcAft>
                <a:spcPts val="1000"/>
              </a:spcAft>
              <a:buNone/>
              <a:defRPr/>
            </a:pPr>
            <a:r>
              <a:rPr lang="en-US" altLang="en-US" sz="2900" dirty="0">
                <a:latin typeface="Open Sans Light" pitchFamily="2" charset="0"/>
                <a:ea typeface="Open Sans Light" pitchFamily="2" charset="0"/>
                <a:cs typeface="Open Sans Light" pitchFamily="2" charset="0"/>
              </a:rPr>
              <a:t>RETA is a </a:t>
            </a:r>
            <a:r>
              <a:rPr lang="en-US" altLang="en-US" sz="2900" i="1" dirty="0">
                <a:latin typeface="Open Sans ExtraBold" pitchFamily="2" charset="0"/>
                <a:ea typeface="Open Sans ExtraBold" pitchFamily="2" charset="0"/>
                <a:cs typeface="Open Sans ExtraBold" pitchFamily="2" charset="0"/>
              </a:rPr>
              <a:t>“public body, separate and apart from the state, constituting a governmental instrumentality for the performance of essential public functions.”  </a:t>
            </a:r>
          </a:p>
          <a:p>
            <a:pPr marL="411480" lvl="2" indent="-411480" defTabSz="914400">
              <a:lnSpc>
                <a:spcPts val="3240"/>
              </a:lnSpc>
              <a:spcBef>
                <a:spcPts val="200"/>
              </a:spcBef>
              <a:spcAft>
                <a:spcPts val="400"/>
              </a:spcAft>
              <a:buClr>
                <a:srgbClr val="DA742C"/>
              </a:buClr>
              <a:buFont typeface="Wingdings" panose="05000000000000000000" pitchFamily="2" charset="2"/>
              <a:buChar char="Ø"/>
              <a:defRPr/>
            </a:pPr>
            <a:r>
              <a:rPr lang="en-US" altLang="en-US" sz="2800" dirty="0">
                <a:solidFill>
                  <a:srgbClr val="000000">
                    <a:lumMod val="75000"/>
                    <a:lumOff val="25000"/>
                  </a:srgbClr>
                </a:solidFill>
                <a:latin typeface="Open Sans Light" pitchFamily="2" charset="0"/>
                <a:ea typeface="Open Sans Light" pitchFamily="2" charset="0"/>
                <a:cs typeface="Open Sans Light" pitchFamily="2" charset="0"/>
              </a:rPr>
              <a:t>There are 6 voting members on the RETA Board:</a:t>
            </a:r>
          </a:p>
          <a:p>
            <a:pPr marL="960120" lvl="3" indent="-411480">
              <a:lnSpc>
                <a:spcPts val="3000"/>
              </a:lnSpc>
              <a:spcBef>
                <a:spcPts val="300"/>
              </a:spcBef>
              <a:buFont typeface="Wingdings" panose="05000000000000000000" pitchFamily="2" charset="2"/>
              <a:buChar char="§"/>
              <a:defRPr/>
            </a:pPr>
            <a:r>
              <a:rPr lang="en-US" altLang="en-US" sz="2900" dirty="0">
                <a:latin typeface="Open Sans Light" pitchFamily="2" charset="0"/>
                <a:ea typeface="Open Sans Light" pitchFamily="2" charset="0"/>
                <a:cs typeface="Open Sans Light" pitchFamily="2" charset="0"/>
              </a:rPr>
              <a:t>3 appointed by the Governor</a:t>
            </a:r>
          </a:p>
          <a:p>
            <a:pPr marL="960120" lvl="3" indent="-411480">
              <a:lnSpc>
                <a:spcPts val="3000"/>
              </a:lnSpc>
              <a:spcBef>
                <a:spcPts val="300"/>
              </a:spcBef>
              <a:buFont typeface="Wingdings" panose="05000000000000000000" pitchFamily="2" charset="2"/>
              <a:buChar char="§"/>
              <a:defRPr/>
            </a:pPr>
            <a:r>
              <a:rPr lang="en-US" altLang="en-US" sz="2900" dirty="0">
                <a:latin typeface="Open Sans Light" pitchFamily="2" charset="0"/>
                <a:ea typeface="Open Sans Light" pitchFamily="2" charset="0"/>
                <a:cs typeface="Open Sans Light" pitchFamily="2" charset="0"/>
              </a:rPr>
              <a:t>1 appointed by the Speaker of the House</a:t>
            </a:r>
          </a:p>
          <a:p>
            <a:pPr marL="960120" lvl="3" indent="-411480">
              <a:lnSpc>
                <a:spcPts val="3000"/>
              </a:lnSpc>
              <a:spcBef>
                <a:spcPts val="300"/>
              </a:spcBef>
              <a:buFont typeface="Wingdings" panose="05000000000000000000" pitchFamily="2" charset="2"/>
              <a:buChar char="§"/>
              <a:defRPr/>
            </a:pPr>
            <a:r>
              <a:rPr lang="en-US" altLang="en-US" sz="2900" dirty="0">
                <a:latin typeface="Open Sans Light" pitchFamily="2" charset="0"/>
                <a:ea typeface="Open Sans Light" pitchFamily="2" charset="0"/>
                <a:cs typeface="Open Sans Light" pitchFamily="2" charset="0"/>
              </a:rPr>
              <a:t>1 appointed by the President Pro-tem of the Senate</a:t>
            </a:r>
          </a:p>
          <a:p>
            <a:pPr marL="960120" lvl="3" indent="-411480">
              <a:lnSpc>
                <a:spcPts val="3000"/>
              </a:lnSpc>
              <a:spcBef>
                <a:spcPts val="300"/>
              </a:spcBef>
              <a:buFont typeface="Wingdings" panose="05000000000000000000" pitchFamily="2" charset="2"/>
              <a:buChar char="§"/>
              <a:defRPr/>
            </a:pPr>
            <a:r>
              <a:rPr lang="en-US" altLang="en-US" sz="2900" dirty="0">
                <a:latin typeface="Open Sans Light" pitchFamily="2" charset="0"/>
                <a:ea typeface="Open Sans Light" pitchFamily="2" charset="0"/>
                <a:cs typeface="Open Sans Light" pitchFamily="2" charset="0"/>
              </a:rPr>
              <a:t>State Treasurer or designee</a:t>
            </a:r>
          </a:p>
          <a:p>
            <a:pPr marL="960120" lvl="3" indent="-411480">
              <a:lnSpc>
                <a:spcPts val="3000"/>
              </a:lnSpc>
              <a:spcBef>
                <a:spcPts val="300"/>
              </a:spcBef>
              <a:buFont typeface="Wingdings" panose="05000000000000000000" pitchFamily="2" charset="2"/>
              <a:buChar char="§"/>
              <a:defRPr/>
            </a:pPr>
            <a:r>
              <a:rPr lang="en-US" altLang="en-US" sz="2900" dirty="0">
                <a:latin typeface="Open Sans Light" pitchFamily="2" charset="0"/>
                <a:ea typeface="Open Sans Light" pitchFamily="2" charset="0"/>
                <a:cs typeface="Open Sans Light" pitchFamily="2" charset="0"/>
              </a:rPr>
              <a:t>Secretary of the Energy, Minerals and Natural Resources Department serves as a non-voting ex-officio member</a:t>
            </a:r>
          </a:p>
          <a:p>
            <a:pPr marL="411480" lvl="2" indent="-411480">
              <a:lnSpc>
                <a:spcPts val="2800"/>
              </a:lnSpc>
              <a:spcBef>
                <a:spcPts val="300"/>
              </a:spcBef>
              <a:buFont typeface="Wingdings" panose="05000000000000000000" pitchFamily="2" charset="2"/>
              <a:buChar char="Ø"/>
              <a:defRPr/>
            </a:pPr>
            <a:endParaRPr lang="en-US" altLang="en-US" sz="2900" dirty="0">
              <a:latin typeface="Georgia" panose="02040502050405020303" pitchFamily="18" charset="0"/>
            </a:endParaRPr>
          </a:p>
          <a:p>
            <a:pPr marL="0" marR="0" lvl="2" indent="0" algn="l" defTabSz="914400" rtl="0" eaLnBrk="1" fontAlgn="auto" latinLnBrk="0" hangingPunct="1">
              <a:lnSpc>
                <a:spcPct val="100000"/>
              </a:lnSpc>
              <a:spcBef>
                <a:spcPts val="200"/>
              </a:spcBef>
              <a:spcAft>
                <a:spcPts val="400"/>
              </a:spcAft>
              <a:buClr>
                <a:srgbClr val="E48312"/>
              </a:buClr>
              <a:buSzTx/>
              <a:buNone/>
              <a:tabLst/>
              <a:defRPr/>
            </a:pPr>
            <a:endParaRPr lang="en-US" altLang="en-US" sz="2000" b="0" i="0" u="none" strike="noStrike" kern="1200" cap="none" spc="0" normalizeH="0" baseline="0" noProof="0" dirty="0">
              <a:ln>
                <a:noFill/>
              </a:ln>
              <a:solidFill>
                <a:srgbClr val="000000">
                  <a:lumMod val="75000"/>
                  <a:lumOff val="25000"/>
                </a:srgbClr>
              </a:solidFill>
              <a:effectLst/>
              <a:uLnTx/>
              <a:uFillTx/>
              <a:latin typeface="Georgia" panose="02040502050405020303" pitchFamily="18" charset="0"/>
            </a:endParaRPr>
          </a:p>
          <a:p>
            <a:pPr marL="0" lvl="2" indent="0">
              <a:lnSpc>
                <a:spcPct val="100000"/>
              </a:lnSpc>
              <a:buNone/>
              <a:defRPr/>
            </a:pPr>
            <a:endParaRPr lang="en-US" altLang="en-US" sz="1920" dirty="0">
              <a:solidFill>
                <a:srgbClr val="000000">
                  <a:lumMod val="75000"/>
                  <a:lumOff val="25000"/>
                </a:srgbClr>
              </a:solidFill>
              <a:latin typeface="Georgia" panose="02040502050405020303" pitchFamily="18" charset="0"/>
            </a:endParaRPr>
          </a:p>
          <a:p>
            <a:pPr marL="285750" lvl="2" indent="-285750">
              <a:lnSpc>
                <a:spcPct val="100000"/>
              </a:lnSpc>
              <a:buFont typeface="Wingdings" panose="05000000000000000000" pitchFamily="2" charset="2"/>
              <a:buChar char="Ø"/>
              <a:defRPr/>
            </a:pPr>
            <a:endParaRPr lang="en-US" altLang="en-US" sz="2000" dirty="0">
              <a:solidFill>
                <a:srgbClr val="404040"/>
              </a:solidFill>
              <a:latin typeface="Georgia" panose="02040502050405020303" pitchFamily="18" charset="0"/>
            </a:endParaRPr>
          </a:p>
          <a:p>
            <a:pPr marL="0" lvl="2" indent="0" algn="r">
              <a:lnSpc>
                <a:spcPct val="100000"/>
              </a:lnSpc>
              <a:buNone/>
              <a:defRPr/>
            </a:pPr>
            <a:endParaRPr lang="en-US" altLang="en-US" sz="1920" dirty="0">
              <a:latin typeface="Georgia" panose="02040502050405020303" pitchFamily="18" charset="0"/>
            </a:endParaRPr>
          </a:p>
        </p:txBody>
      </p:sp>
      <p:sp>
        <p:nvSpPr>
          <p:cNvPr id="4" name="TextBox 3">
            <a:extLst>
              <a:ext uri="{FF2B5EF4-FFF2-40B4-BE49-F238E27FC236}">
                <a16:creationId xmlns:a16="http://schemas.microsoft.com/office/drawing/2014/main" id="{69A521EB-9BEC-DDD5-AA40-11EDB8598876}"/>
              </a:ext>
            </a:extLst>
          </p:cNvPr>
          <p:cNvSpPr txBox="1"/>
          <p:nvPr/>
        </p:nvSpPr>
        <p:spPr>
          <a:xfrm>
            <a:off x="12426769" y="7725755"/>
            <a:ext cx="907979" cy="307777"/>
          </a:xfrm>
          <a:prstGeom prst="rect">
            <a:avLst/>
          </a:prstGeom>
          <a:noFill/>
        </p:spPr>
        <p:txBody>
          <a:bodyPr wrap="square" rtlCol="0">
            <a:spAutoFit/>
          </a:bodyPr>
          <a:lstStyle/>
          <a:p>
            <a:pPr algn="r"/>
            <a:r>
              <a:rPr lang="en-US" sz="1400" dirty="0">
                <a:solidFill>
                  <a:schemeClr val="bg1"/>
                </a:solidFill>
                <a:latin typeface="Open Sans ExtraBold" pitchFamily="2" charset="0"/>
                <a:ea typeface="Open Sans ExtraBold" pitchFamily="2" charset="0"/>
                <a:cs typeface="Open Sans ExtraBold" pitchFamily="2" charset="0"/>
              </a:rPr>
              <a:t>1</a:t>
            </a:r>
          </a:p>
        </p:txBody>
      </p:sp>
      <p:pic>
        <p:nvPicPr>
          <p:cNvPr id="5" name="Picture 4" descr="A close up of a sign&#10;&#10;Description automatically generated">
            <a:extLst>
              <a:ext uri="{FF2B5EF4-FFF2-40B4-BE49-F238E27FC236}">
                <a16:creationId xmlns:a16="http://schemas.microsoft.com/office/drawing/2014/main" id="{4074CCF5-1817-4A4F-BC13-9635B5E3F4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4668" y="6628784"/>
            <a:ext cx="907979" cy="1315910"/>
          </a:xfrm>
          <a:prstGeom prst="rect">
            <a:avLst/>
          </a:prstGeom>
        </p:spPr>
      </p:pic>
    </p:spTree>
    <p:extLst>
      <p:ext uri="{BB962C8B-B14F-4D97-AF65-F5344CB8AC3E}">
        <p14:creationId xmlns:p14="http://schemas.microsoft.com/office/powerpoint/2010/main" val="4252607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blue background&#10;&#10;Description automatically generated">
            <a:extLst>
              <a:ext uri="{FF2B5EF4-FFF2-40B4-BE49-F238E27FC236}">
                <a16:creationId xmlns:a16="http://schemas.microsoft.com/office/drawing/2014/main" id="{A9BB460D-7B4D-4D49-35F1-E268500EAE7D}"/>
              </a:ext>
            </a:extLst>
          </p:cNvPr>
          <p:cNvPicPr>
            <a:picLocks noChangeAspect="1"/>
          </p:cNvPicPr>
          <p:nvPr/>
        </p:nvPicPr>
        <p:blipFill>
          <a:blip r:embed="rId3"/>
          <a:stretch>
            <a:fillRect/>
          </a:stretch>
        </p:blipFill>
        <p:spPr>
          <a:xfrm>
            <a:off x="-14554" y="-172488"/>
            <a:ext cx="14644954" cy="3419271"/>
          </a:xfrm>
          <a:prstGeom prst="rect">
            <a:avLst/>
          </a:prstGeom>
        </p:spPr>
      </p:pic>
      <p:sp>
        <p:nvSpPr>
          <p:cNvPr id="2" name="Title 1">
            <a:extLst>
              <a:ext uri="{FF2B5EF4-FFF2-40B4-BE49-F238E27FC236}">
                <a16:creationId xmlns:a16="http://schemas.microsoft.com/office/drawing/2014/main" id="{8C9D90BC-DC9B-4D8C-814D-8AF5200DC440}"/>
              </a:ext>
            </a:extLst>
          </p:cNvPr>
          <p:cNvSpPr>
            <a:spLocks noGrp="1"/>
          </p:cNvSpPr>
          <p:nvPr>
            <p:ph type="title" idx="4294967295"/>
          </p:nvPr>
        </p:nvSpPr>
        <p:spPr>
          <a:xfrm>
            <a:off x="0" y="0"/>
            <a:ext cx="14630400" cy="1214438"/>
          </a:xfrm>
        </p:spPr>
        <p:txBody>
          <a:bodyPr>
            <a:norm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defTabSz="914400"/>
            <a:r>
              <a:rPr lang="en-US" sz="3600" b="1" dirty="0">
                <a:solidFill>
                  <a:schemeClr val="bg1"/>
                </a:solidFill>
                <a:latin typeface="Open Sans ExtraBold" pitchFamily="2" charset="0"/>
                <a:ea typeface="Open Sans ExtraBold" pitchFamily="2" charset="0"/>
                <a:cs typeface="Open Sans ExtraBold" pitchFamily="2" charset="0"/>
              </a:rPr>
              <a:t>Why has RETA been so successful?</a:t>
            </a:r>
          </a:p>
        </p:txBody>
      </p:sp>
      <p:sp>
        <p:nvSpPr>
          <p:cNvPr id="3" name="Content Placeholder 2">
            <a:extLst>
              <a:ext uri="{FF2B5EF4-FFF2-40B4-BE49-F238E27FC236}">
                <a16:creationId xmlns:a16="http://schemas.microsoft.com/office/drawing/2014/main" id="{FB358DF4-126E-4ECD-A5B5-15EADFA6BA8A}"/>
              </a:ext>
            </a:extLst>
          </p:cNvPr>
          <p:cNvSpPr>
            <a:spLocks noGrp="1"/>
          </p:cNvSpPr>
          <p:nvPr>
            <p:ph idx="4294967295"/>
          </p:nvPr>
        </p:nvSpPr>
        <p:spPr>
          <a:xfrm>
            <a:off x="1932965" y="2090494"/>
            <a:ext cx="11161712" cy="5402262"/>
          </a:xfrm>
        </p:spPr>
        <p:txBody>
          <a:bodyPr vert="horz" lIns="0" tIns="45720" rIns="0" bIns="45720" rtlCol="0" anchor="t">
            <a:normAutofit lnSpcReduction="10000"/>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0" lvl="2" indent="0">
              <a:lnSpc>
                <a:spcPct val="100000"/>
              </a:lnSpc>
              <a:buNone/>
              <a:defRPr/>
            </a:pPr>
            <a:r>
              <a:rPr lang="en-US" altLang="en-US" sz="3200" b="1" noProof="0" dirty="0">
                <a:latin typeface="Geologica ExtraBold" pitchFamily="2" charset="0"/>
                <a:ea typeface="Open Sans ExtraBold" pitchFamily="2" charset="0"/>
                <a:cs typeface="Open Sans ExtraBold" pitchFamily="2" charset="0"/>
              </a:rPr>
              <a:t>RETA’s Benefits for Developers are Critical</a:t>
            </a:r>
          </a:p>
          <a:p>
            <a:pPr marL="411480" lvl="2" indent="-411480">
              <a:lnSpc>
                <a:spcPct val="100000"/>
              </a:lnSpc>
              <a:buClr>
                <a:srgbClr val="DA742C"/>
              </a:buClr>
              <a:buFont typeface="Wingdings" panose="05000000000000000000" pitchFamily="2" charset="2"/>
              <a:buChar char="Ø"/>
              <a:defRPr/>
            </a:pPr>
            <a:r>
              <a:rPr lang="en-US" altLang="en-US" sz="2400" b="1" noProof="0" dirty="0">
                <a:latin typeface="Open Sans SemiBold" pitchFamily="2" charset="0"/>
                <a:ea typeface="Open Sans SemiBold" pitchFamily="2" charset="0"/>
                <a:cs typeface="Open Sans SemiBold" pitchFamily="2" charset="0"/>
              </a:rPr>
              <a:t>Tax incentives</a:t>
            </a:r>
          </a:p>
          <a:p>
            <a:pPr marL="960120" lvl="3" indent="-411480">
              <a:lnSpc>
                <a:spcPct val="100000"/>
              </a:lnSpc>
              <a:buFont typeface="Wingdings" panose="05000000000000000000" pitchFamily="2" charset="2"/>
              <a:buChar char="§"/>
              <a:defRPr/>
            </a:pPr>
            <a:r>
              <a:rPr lang="en-US" altLang="en-US" sz="2200" dirty="0">
                <a:latin typeface="Open Sans Light" pitchFamily="2" charset="0"/>
                <a:ea typeface="Open Sans Light" pitchFamily="2" charset="0"/>
                <a:cs typeface="Open Sans Light" pitchFamily="2" charset="0"/>
              </a:rPr>
              <a:t>G</a:t>
            </a:r>
            <a:r>
              <a:rPr lang="en-US" altLang="en-US" sz="2200" noProof="0" dirty="0">
                <a:latin typeface="Open Sans Light" pitchFamily="2" charset="0"/>
                <a:ea typeface="Open Sans Light" pitchFamily="2" charset="0"/>
                <a:cs typeface="Open Sans Light" pitchFamily="2" charset="0"/>
              </a:rPr>
              <a:t>ross receipts tax</a:t>
            </a:r>
            <a:r>
              <a:rPr lang="en-US" altLang="en-US" sz="2200" dirty="0">
                <a:latin typeface="Open Sans Light" pitchFamily="2" charset="0"/>
                <a:ea typeface="Open Sans Light" pitchFamily="2" charset="0"/>
                <a:cs typeface="Open Sans Light" pitchFamily="2" charset="0"/>
              </a:rPr>
              <a:t> and </a:t>
            </a:r>
            <a:r>
              <a:rPr lang="en-US" altLang="en-US" sz="2200" noProof="0" dirty="0">
                <a:latin typeface="Open Sans Light" pitchFamily="2" charset="0"/>
                <a:ea typeface="Open Sans Light" pitchFamily="2" charset="0"/>
                <a:cs typeface="Open Sans Light" pitchFamily="2" charset="0"/>
              </a:rPr>
              <a:t>compensating tax deduction</a:t>
            </a:r>
          </a:p>
          <a:p>
            <a:pPr marL="960120" lvl="3" indent="-411480">
              <a:lnSpc>
                <a:spcPct val="100000"/>
              </a:lnSpc>
              <a:buFont typeface="Wingdings" panose="05000000000000000000" pitchFamily="2" charset="2"/>
              <a:buChar char="§"/>
              <a:defRPr/>
            </a:pPr>
            <a:r>
              <a:rPr lang="en-US" altLang="en-US" sz="2200" noProof="0" dirty="0">
                <a:latin typeface="Open Sans Light" pitchFamily="2" charset="0"/>
                <a:ea typeface="Open Sans Light" pitchFamily="2" charset="0"/>
                <a:cs typeface="Open Sans Light" pitchFamily="2" charset="0"/>
              </a:rPr>
              <a:t>Property tax exemption</a:t>
            </a:r>
          </a:p>
          <a:p>
            <a:pPr marL="411480" lvl="2" indent="-411480">
              <a:lnSpc>
                <a:spcPct val="100000"/>
              </a:lnSpc>
              <a:buClr>
                <a:srgbClr val="DA742C"/>
              </a:buClr>
              <a:buFont typeface="Wingdings" panose="05000000000000000000" pitchFamily="2" charset="2"/>
              <a:buChar char="Ø"/>
              <a:defRPr/>
            </a:pPr>
            <a:r>
              <a:rPr lang="en-US" altLang="en-US" sz="2400" b="1" noProof="0" dirty="0">
                <a:solidFill>
                  <a:srgbClr val="000000">
                    <a:lumMod val="75000"/>
                    <a:lumOff val="25000"/>
                  </a:srgbClr>
                </a:solidFill>
                <a:latin typeface="Open Sans SemiBold" pitchFamily="2" charset="0"/>
                <a:ea typeface="Open Sans SemiBold" pitchFamily="2" charset="0"/>
                <a:cs typeface="Open Sans SemiBold" pitchFamily="2" charset="0"/>
              </a:rPr>
              <a:t>Assistance with permitting and siting</a:t>
            </a:r>
          </a:p>
          <a:p>
            <a:pPr marL="960120" lvl="3" indent="-411480">
              <a:lnSpc>
                <a:spcPct val="100000"/>
              </a:lnSpc>
              <a:buFont typeface="Wingdings" panose="05000000000000000000" pitchFamily="2" charset="2"/>
              <a:buChar char="§"/>
              <a:defRPr/>
            </a:pPr>
            <a:r>
              <a:rPr lang="en-US" altLang="en-US" sz="2200" noProof="0" dirty="0">
                <a:solidFill>
                  <a:srgbClr val="000000">
                    <a:lumMod val="75000"/>
                    <a:lumOff val="25000"/>
                  </a:srgbClr>
                </a:solidFill>
                <a:latin typeface="Open Sans Light" pitchFamily="2" charset="0"/>
                <a:ea typeface="Open Sans Light" pitchFamily="2" charset="0"/>
                <a:cs typeface="Open Sans Light" pitchFamily="2" charset="0"/>
              </a:rPr>
              <a:t>Government-level relationships with State Land Office, Department of Transportation, Middle Rio Grande Conservancy District, other state and local agencies</a:t>
            </a:r>
          </a:p>
          <a:p>
            <a:pPr marL="960120" lvl="3" indent="-411480">
              <a:lnSpc>
                <a:spcPct val="100000"/>
              </a:lnSpc>
              <a:buFont typeface="Wingdings" panose="05000000000000000000" pitchFamily="2" charset="2"/>
              <a:buChar char="§"/>
              <a:defRPr/>
            </a:pPr>
            <a:r>
              <a:rPr lang="en-US" altLang="en-US" sz="2200" u="none" strike="noStrike" kern="1200" cap="none" spc="0" normalizeH="0" baseline="0" dirty="0">
                <a:ln>
                  <a:noFill/>
                </a:ln>
                <a:solidFill>
                  <a:srgbClr val="000000">
                    <a:lumMod val="75000"/>
                    <a:lumOff val="25000"/>
                  </a:srgbClr>
                </a:solidFill>
                <a:effectLst/>
                <a:uLnTx/>
                <a:uFillTx/>
                <a:latin typeface="Open Sans Light" pitchFamily="2" charset="0"/>
                <a:ea typeface="Open Sans Light" pitchFamily="2" charset="0"/>
                <a:cs typeface="Open Sans Light" pitchFamily="2" charset="0"/>
              </a:rPr>
              <a:t>Streamline permitting, but not skirting environmental requirements</a:t>
            </a:r>
          </a:p>
          <a:p>
            <a:pPr marL="960120" lvl="3" indent="-411480">
              <a:lnSpc>
                <a:spcPct val="100000"/>
              </a:lnSpc>
              <a:buFont typeface="Wingdings" panose="05000000000000000000" pitchFamily="2" charset="2"/>
              <a:buChar char="§"/>
              <a:defRPr/>
            </a:pPr>
            <a:r>
              <a:rPr lang="en-US" altLang="en-US" sz="2200" dirty="0">
                <a:solidFill>
                  <a:srgbClr val="000000">
                    <a:lumMod val="75000"/>
                    <a:lumOff val="25000"/>
                  </a:srgbClr>
                </a:solidFill>
                <a:latin typeface="Open Sans Light" pitchFamily="2" charset="0"/>
                <a:ea typeface="Open Sans Light" pitchFamily="2" charset="0"/>
                <a:cs typeface="Open Sans Light" pitchFamily="2" charset="0"/>
              </a:rPr>
              <a:t>Powers of eminent domain</a:t>
            </a:r>
            <a:endParaRPr lang="en-US" altLang="en-US" sz="2200" u="none" strike="noStrike" kern="1200" cap="none" spc="0" normalizeH="0" dirty="0">
              <a:ln>
                <a:noFill/>
              </a:ln>
              <a:solidFill>
                <a:srgbClr val="000000">
                  <a:lumMod val="75000"/>
                  <a:lumOff val="25000"/>
                </a:srgbClr>
              </a:solidFill>
              <a:effectLst/>
              <a:uLnTx/>
              <a:uFillTx/>
              <a:latin typeface="Open Sans Light" pitchFamily="2" charset="0"/>
              <a:ea typeface="Open Sans Light" pitchFamily="2" charset="0"/>
              <a:cs typeface="Open Sans Light" pitchFamily="2" charset="0"/>
            </a:endParaRPr>
          </a:p>
          <a:p>
            <a:pPr marL="411480" lvl="2" indent="-411480">
              <a:lnSpc>
                <a:spcPct val="100000"/>
              </a:lnSpc>
              <a:buClr>
                <a:srgbClr val="DA742C"/>
              </a:buClr>
              <a:buFont typeface="Wingdings" panose="05000000000000000000" pitchFamily="2" charset="2"/>
              <a:buChar char="Ø"/>
              <a:defRPr/>
            </a:pPr>
            <a:r>
              <a:rPr lang="en-US" altLang="en-US" sz="2400" b="1" baseline="0" noProof="0" dirty="0">
                <a:solidFill>
                  <a:srgbClr val="000000">
                    <a:lumMod val="75000"/>
                    <a:lumOff val="25000"/>
                  </a:srgbClr>
                </a:solidFill>
                <a:latin typeface="Open Sans SemiBold" pitchFamily="2" charset="0"/>
                <a:ea typeface="Open Sans SemiBold" pitchFamily="2" charset="0"/>
                <a:cs typeface="Open Sans SemiBold" pitchFamily="2" charset="0"/>
              </a:rPr>
              <a:t>Bond</a:t>
            </a:r>
            <a:r>
              <a:rPr lang="en-US" altLang="en-US" sz="2400" b="1" noProof="0" dirty="0">
                <a:solidFill>
                  <a:srgbClr val="000000">
                    <a:lumMod val="75000"/>
                    <a:lumOff val="25000"/>
                  </a:srgbClr>
                </a:solidFill>
                <a:latin typeface="Open Sans SemiBold" pitchFamily="2" charset="0"/>
                <a:ea typeface="Open Sans SemiBold" pitchFamily="2" charset="0"/>
                <a:cs typeface="Open Sans SemiBold" pitchFamily="2" charset="0"/>
              </a:rPr>
              <a:t> financing</a:t>
            </a:r>
          </a:p>
          <a:p>
            <a:pPr marL="960120" lvl="3" indent="-411480">
              <a:lnSpc>
                <a:spcPct val="100000"/>
              </a:lnSpc>
              <a:buFont typeface="Wingdings" panose="05000000000000000000" pitchFamily="2" charset="2"/>
              <a:buChar char="§"/>
              <a:defRPr/>
            </a:pPr>
            <a:r>
              <a:rPr lang="en-US" altLang="en-US" sz="2200" dirty="0">
                <a:solidFill>
                  <a:srgbClr val="000000">
                    <a:lumMod val="75000"/>
                    <a:lumOff val="25000"/>
                  </a:srgbClr>
                </a:solidFill>
                <a:latin typeface="Open Sans Light" pitchFamily="2" charset="0"/>
                <a:ea typeface="Open Sans Light" pitchFamily="2" charset="0"/>
                <a:cs typeface="Open Sans Light" pitchFamily="2" charset="0"/>
              </a:rPr>
              <a:t>Available for</a:t>
            </a:r>
            <a:r>
              <a:rPr lang="en-US" altLang="en-US" sz="2200" noProof="0" dirty="0">
                <a:solidFill>
                  <a:srgbClr val="000000">
                    <a:lumMod val="75000"/>
                    <a:lumOff val="25000"/>
                  </a:srgbClr>
                </a:solidFill>
                <a:latin typeface="Open Sans Light" pitchFamily="2" charset="0"/>
                <a:ea typeface="Open Sans Light" pitchFamily="2" charset="0"/>
                <a:cs typeface="Open Sans Light" pitchFamily="2" charset="0"/>
              </a:rPr>
              <a:t> developers needing financing support (not often used)</a:t>
            </a:r>
            <a:endParaRPr lang="en-US" altLang="en-US" sz="2200" dirty="0">
              <a:solidFill>
                <a:srgbClr val="000000">
                  <a:lumMod val="75000"/>
                  <a:lumOff val="25000"/>
                </a:srgbClr>
              </a:solidFill>
              <a:latin typeface="Open Sans Light" pitchFamily="2" charset="0"/>
              <a:ea typeface="Open Sans Light" pitchFamily="2" charset="0"/>
              <a:cs typeface="Open Sans Light" pitchFamily="2" charset="0"/>
            </a:endParaRPr>
          </a:p>
          <a:p>
            <a:pPr marL="411480" lvl="2" indent="-411480">
              <a:lnSpc>
                <a:spcPct val="100000"/>
              </a:lnSpc>
              <a:buClr>
                <a:srgbClr val="DA742C"/>
              </a:buClr>
              <a:buFont typeface="Wingdings" panose="05000000000000000000" pitchFamily="2" charset="2"/>
              <a:buChar char="Ø"/>
              <a:defRPr/>
            </a:pPr>
            <a:r>
              <a:rPr lang="en-US" altLang="en-US" sz="2400" b="1" dirty="0">
                <a:solidFill>
                  <a:srgbClr val="000000">
                    <a:lumMod val="75000"/>
                    <a:lumOff val="25000"/>
                  </a:srgbClr>
                </a:solidFill>
                <a:latin typeface="Open Sans SemiBold" pitchFamily="2" charset="0"/>
                <a:ea typeface="Open Sans SemiBold" pitchFamily="2" charset="0"/>
                <a:cs typeface="Open Sans SemiBold" pitchFamily="2" charset="0"/>
              </a:rPr>
              <a:t>Reduced regulatory burden</a:t>
            </a:r>
            <a:endParaRPr lang="en-US" altLang="en-US" sz="2400" b="1" noProof="0" dirty="0">
              <a:solidFill>
                <a:srgbClr val="000000">
                  <a:lumMod val="75000"/>
                  <a:lumOff val="25000"/>
                </a:srgbClr>
              </a:solidFill>
              <a:latin typeface="Open Sans SemiBold" pitchFamily="2" charset="0"/>
              <a:ea typeface="Open Sans SemiBold" pitchFamily="2" charset="0"/>
              <a:cs typeface="Open Sans SemiBold" pitchFamily="2" charset="0"/>
            </a:endParaRPr>
          </a:p>
          <a:p>
            <a:pPr marL="285750" lvl="2" indent="-285750">
              <a:lnSpc>
                <a:spcPct val="100000"/>
              </a:lnSpc>
              <a:buFont typeface="Wingdings" panose="05000000000000000000" pitchFamily="2" charset="2"/>
              <a:buChar char="Ø"/>
              <a:defRPr/>
            </a:pPr>
            <a:endParaRPr lang="en-US" altLang="en-US" sz="2000" dirty="0">
              <a:solidFill>
                <a:srgbClr val="404040"/>
              </a:solidFill>
              <a:latin typeface="Open Sans Light" pitchFamily="2" charset="0"/>
              <a:ea typeface="Open Sans Light" pitchFamily="2" charset="0"/>
              <a:cs typeface="Open Sans Light" pitchFamily="2" charset="0"/>
            </a:endParaRPr>
          </a:p>
          <a:p>
            <a:pPr marL="0" lvl="2" indent="0">
              <a:lnSpc>
                <a:spcPct val="100000"/>
              </a:lnSpc>
              <a:buNone/>
              <a:defRPr/>
            </a:pPr>
            <a:endParaRPr lang="en-US" altLang="en-US" sz="1920" dirty="0">
              <a:latin typeface="Open Sans Light" pitchFamily="2" charset="0"/>
              <a:ea typeface="Open Sans Light" pitchFamily="2" charset="0"/>
              <a:cs typeface="Open Sans Light" pitchFamily="2" charset="0"/>
            </a:endParaRPr>
          </a:p>
        </p:txBody>
      </p:sp>
      <p:sp>
        <p:nvSpPr>
          <p:cNvPr id="4" name="TextBox 3">
            <a:extLst>
              <a:ext uri="{FF2B5EF4-FFF2-40B4-BE49-F238E27FC236}">
                <a16:creationId xmlns:a16="http://schemas.microsoft.com/office/drawing/2014/main" id="{24969564-A39A-BDDA-67B8-995BA28987AE}"/>
              </a:ext>
            </a:extLst>
          </p:cNvPr>
          <p:cNvSpPr txBox="1"/>
          <p:nvPr/>
        </p:nvSpPr>
        <p:spPr>
          <a:xfrm>
            <a:off x="12583886" y="7711613"/>
            <a:ext cx="907979" cy="286232"/>
          </a:xfrm>
          <a:prstGeom prst="rect">
            <a:avLst/>
          </a:prstGeom>
          <a:noFill/>
        </p:spPr>
        <p:txBody>
          <a:bodyPr wrap="square" rtlCol="0">
            <a:spAutoFit/>
          </a:bodyPr>
          <a:lstStyle/>
          <a:p>
            <a:pPr algn="r"/>
            <a:fld id="{B42E441C-EA1B-4938-A79B-D0318E332E30}" type="slidenum">
              <a:rPr lang="en-US" sz="1260" smtClean="0">
                <a:solidFill>
                  <a:schemeClr val="bg1"/>
                </a:solidFill>
              </a:rPr>
              <a:t>2</a:t>
            </a:fld>
            <a:endParaRPr lang="en-US" sz="1260" dirty="0">
              <a:solidFill>
                <a:schemeClr val="bg1"/>
              </a:solidFill>
            </a:endParaRPr>
          </a:p>
        </p:txBody>
      </p:sp>
      <p:sp>
        <p:nvSpPr>
          <p:cNvPr id="7" name="Rectangle 6">
            <a:extLst>
              <a:ext uri="{FF2B5EF4-FFF2-40B4-BE49-F238E27FC236}">
                <a16:creationId xmlns:a16="http://schemas.microsoft.com/office/drawing/2014/main" id="{92FAD11D-D572-0424-17C9-896E47F3DE52}"/>
              </a:ext>
            </a:extLst>
          </p:cNvPr>
          <p:cNvSpPr/>
          <p:nvPr/>
        </p:nvSpPr>
        <p:spPr>
          <a:xfrm>
            <a:off x="0" y="7675563"/>
            <a:ext cx="14630400" cy="569656"/>
          </a:xfrm>
          <a:prstGeom prst="rect">
            <a:avLst/>
          </a:prstGeom>
          <a:solidFill>
            <a:srgbClr val="DA742C"/>
          </a:solidFill>
          <a:ln>
            <a:solidFill>
              <a:srgbClr val="DA74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A0E2BD4B-3120-06BF-60D7-1CF69304D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4668" y="6628784"/>
            <a:ext cx="907979" cy="1315910"/>
          </a:xfrm>
          <a:prstGeom prst="rect">
            <a:avLst/>
          </a:prstGeom>
        </p:spPr>
      </p:pic>
      <p:sp>
        <p:nvSpPr>
          <p:cNvPr id="9" name="TextBox 8">
            <a:extLst>
              <a:ext uri="{FF2B5EF4-FFF2-40B4-BE49-F238E27FC236}">
                <a16:creationId xmlns:a16="http://schemas.microsoft.com/office/drawing/2014/main" id="{458FC49B-14DF-208A-F3B4-8746B485DC79}"/>
              </a:ext>
            </a:extLst>
          </p:cNvPr>
          <p:cNvSpPr txBox="1"/>
          <p:nvPr/>
        </p:nvSpPr>
        <p:spPr>
          <a:xfrm>
            <a:off x="12426769" y="7725755"/>
            <a:ext cx="907979" cy="307777"/>
          </a:xfrm>
          <a:prstGeom prst="rect">
            <a:avLst/>
          </a:prstGeom>
          <a:noFill/>
        </p:spPr>
        <p:txBody>
          <a:bodyPr wrap="square" rtlCol="0">
            <a:spAutoFit/>
          </a:bodyPr>
          <a:lstStyle/>
          <a:p>
            <a:pPr algn="r"/>
            <a:fld id="{55812106-9757-4F1F-AACC-CB981BFDD599}" type="slidenum">
              <a:rPr lang="en-US" sz="1400" smtClean="0">
                <a:solidFill>
                  <a:schemeClr val="bg1"/>
                </a:solidFill>
                <a:latin typeface="Open Sans ExtraBold" pitchFamily="2" charset="0"/>
                <a:ea typeface="Open Sans ExtraBold" pitchFamily="2" charset="0"/>
                <a:cs typeface="Open Sans ExtraBold" pitchFamily="2" charset="0"/>
              </a:rPr>
              <a:t>2</a:t>
            </a:fld>
            <a:endParaRPr lang="en-US" sz="1400" dirty="0">
              <a:solidFill>
                <a:schemeClr val="bg1"/>
              </a:solidFill>
              <a:latin typeface="Open Sans ExtraBold" pitchFamily="2" charset="0"/>
              <a:ea typeface="Open Sans ExtraBold" pitchFamily="2" charset="0"/>
              <a:cs typeface="Open Sans ExtraBold" pitchFamily="2" charset="0"/>
            </a:endParaRPr>
          </a:p>
        </p:txBody>
      </p:sp>
    </p:spTree>
    <p:extLst>
      <p:ext uri="{BB962C8B-B14F-4D97-AF65-F5344CB8AC3E}">
        <p14:creationId xmlns:p14="http://schemas.microsoft.com/office/powerpoint/2010/main" val="4265725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02FED-207D-6EC4-D307-CE16777C0FF7}"/>
            </a:ext>
          </a:extLst>
        </p:cNvPr>
        <p:cNvGrpSpPr/>
        <p:nvPr/>
      </p:nvGrpSpPr>
      <p:grpSpPr>
        <a:xfrm>
          <a:off x="0" y="0"/>
          <a:ext cx="0" cy="0"/>
          <a:chOff x="0" y="0"/>
          <a:chExt cx="0" cy="0"/>
        </a:xfrm>
      </p:grpSpPr>
      <p:pic>
        <p:nvPicPr>
          <p:cNvPr id="6" name="Picture 5" descr="A black and blue background&#10;&#10;Description automatically generated">
            <a:extLst>
              <a:ext uri="{FF2B5EF4-FFF2-40B4-BE49-F238E27FC236}">
                <a16:creationId xmlns:a16="http://schemas.microsoft.com/office/drawing/2014/main" id="{DB3F1705-6DBB-17AB-FC0F-80E8AEC773D7}"/>
              </a:ext>
            </a:extLst>
          </p:cNvPr>
          <p:cNvPicPr>
            <a:picLocks noChangeAspect="1"/>
          </p:cNvPicPr>
          <p:nvPr/>
        </p:nvPicPr>
        <p:blipFill>
          <a:blip r:embed="rId3"/>
          <a:stretch>
            <a:fillRect/>
          </a:stretch>
        </p:blipFill>
        <p:spPr>
          <a:xfrm>
            <a:off x="-14554" y="-172488"/>
            <a:ext cx="14644954" cy="3419271"/>
          </a:xfrm>
          <a:prstGeom prst="rect">
            <a:avLst/>
          </a:prstGeom>
        </p:spPr>
      </p:pic>
      <p:sp>
        <p:nvSpPr>
          <p:cNvPr id="5" name="TextBox 4">
            <a:extLst>
              <a:ext uri="{FF2B5EF4-FFF2-40B4-BE49-F238E27FC236}">
                <a16:creationId xmlns:a16="http://schemas.microsoft.com/office/drawing/2014/main" id="{2D1B657F-0391-DDEC-8372-60B4ACA95CEC}"/>
              </a:ext>
            </a:extLst>
          </p:cNvPr>
          <p:cNvSpPr txBox="1"/>
          <p:nvPr/>
        </p:nvSpPr>
        <p:spPr>
          <a:xfrm>
            <a:off x="12431545" y="7727979"/>
            <a:ext cx="1031530" cy="286232"/>
          </a:xfrm>
          <a:prstGeom prst="rect">
            <a:avLst/>
          </a:prstGeom>
          <a:noFill/>
        </p:spPr>
        <p:txBody>
          <a:bodyPr wrap="square" rtlCol="0">
            <a:spAutoFit/>
          </a:bodyPr>
          <a:lstStyle/>
          <a:p>
            <a:pPr algn="r"/>
            <a:fld id="{A9FEBB49-D8FA-4B05-9B9D-1C52C3321444}" type="slidenum">
              <a:rPr lang="en-US" sz="1260" smtClean="0">
                <a:solidFill>
                  <a:schemeClr val="bg1"/>
                </a:solidFill>
              </a:rPr>
              <a:t>3</a:t>
            </a:fld>
            <a:endParaRPr lang="en-US" sz="1260" dirty="0">
              <a:solidFill>
                <a:schemeClr val="bg1"/>
              </a:solidFill>
            </a:endParaRPr>
          </a:p>
        </p:txBody>
      </p:sp>
      <p:sp>
        <p:nvSpPr>
          <p:cNvPr id="7" name="Rectangle 6">
            <a:extLst>
              <a:ext uri="{FF2B5EF4-FFF2-40B4-BE49-F238E27FC236}">
                <a16:creationId xmlns:a16="http://schemas.microsoft.com/office/drawing/2014/main" id="{C0509D91-3A80-68FA-AF6B-917CAA19DC8C}"/>
              </a:ext>
            </a:extLst>
          </p:cNvPr>
          <p:cNvSpPr/>
          <p:nvPr/>
        </p:nvSpPr>
        <p:spPr>
          <a:xfrm>
            <a:off x="0" y="7675563"/>
            <a:ext cx="14630400" cy="569656"/>
          </a:xfrm>
          <a:prstGeom prst="rect">
            <a:avLst/>
          </a:prstGeom>
          <a:solidFill>
            <a:srgbClr val="DA742C"/>
          </a:solidFill>
          <a:ln>
            <a:solidFill>
              <a:srgbClr val="DA74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76C25162-36B3-050D-2AC9-A800595E9C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4668" y="6628784"/>
            <a:ext cx="907979" cy="1315910"/>
          </a:xfrm>
          <a:prstGeom prst="rect">
            <a:avLst/>
          </a:prstGeom>
        </p:spPr>
      </p:pic>
      <p:sp>
        <p:nvSpPr>
          <p:cNvPr id="9" name="TextBox 8">
            <a:extLst>
              <a:ext uri="{FF2B5EF4-FFF2-40B4-BE49-F238E27FC236}">
                <a16:creationId xmlns:a16="http://schemas.microsoft.com/office/drawing/2014/main" id="{3944B623-4E9F-AD02-D739-4B90FE220134}"/>
              </a:ext>
            </a:extLst>
          </p:cNvPr>
          <p:cNvSpPr txBox="1"/>
          <p:nvPr/>
        </p:nvSpPr>
        <p:spPr>
          <a:xfrm>
            <a:off x="12426769" y="7725755"/>
            <a:ext cx="907979" cy="307777"/>
          </a:xfrm>
          <a:prstGeom prst="rect">
            <a:avLst/>
          </a:prstGeom>
          <a:noFill/>
        </p:spPr>
        <p:txBody>
          <a:bodyPr wrap="square" rtlCol="0">
            <a:spAutoFit/>
          </a:bodyPr>
          <a:lstStyle/>
          <a:p>
            <a:pPr algn="r"/>
            <a:fld id="{53732257-2C57-4E11-B54D-3E47748D73DE}" type="slidenum">
              <a:rPr lang="en-US" sz="1400" smtClean="0">
                <a:solidFill>
                  <a:schemeClr val="bg1"/>
                </a:solidFill>
                <a:latin typeface="Open Sans ExtraBold" pitchFamily="2" charset="0"/>
                <a:ea typeface="Open Sans ExtraBold" pitchFamily="2" charset="0"/>
                <a:cs typeface="Open Sans ExtraBold" pitchFamily="2" charset="0"/>
              </a:rPr>
              <a:t>3</a:t>
            </a:fld>
            <a:endParaRPr lang="en-US" sz="1400" dirty="0">
              <a:solidFill>
                <a:schemeClr val="bg1"/>
              </a:solidFill>
              <a:latin typeface="Open Sans ExtraBold" pitchFamily="2" charset="0"/>
              <a:ea typeface="Open Sans ExtraBold" pitchFamily="2" charset="0"/>
              <a:cs typeface="Open Sans ExtraBold" pitchFamily="2" charset="0"/>
            </a:endParaRPr>
          </a:p>
        </p:txBody>
      </p:sp>
      <p:pic>
        <p:nvPicPr>
          <p:cNvPr id="10" name="Picture 9">
            <a:extLst>
              <a:ext uri="{FF2B5EF4-FFF2-40B4-BE49-F238E27FC236}">
                <a16:creationId xmlns:a16="http://schemas.microsoft.com/office/drawing/2014/main" id="{7D08CEDC-9488-2358-8053-77719C73C86B}"/>
              </a:ext>
            </a:extLst>
          </p:cNvPr>
          <p:cNvPicPr>
            <a:picLocks noChangeAspect="1"/>
          </p:cNvPicPr>
          <p:nvPr/>
        </p:nvPicPr>
        <p:blipFill>
          <a:blip r:embed="rId5"/>
          <a:stretch>
            <a:fillRect/>
          </a:stretch>
        </p:blipFill>
        <p:spPr>
          <a:xfrm>
            <a:off x="5943372" y="487417"/>
            <a:ext cx="5258256" cy="6073666"/>
          </a:xfrm>
          <a:prstGeom prst="rect">
            <a:avLst/>
          </a:prstGeom>
        </p:spPr>
      </p:pic>
      <p:sp>
        <p:nvSpPr>
          <p:cNvPr id="12" name="TextBox 11">
            <a:extLst>
              <a:ext uri="{FF2B5EF4-FFF2-40B4-BE49-F238E27FC236}">
                <a16:creationId xmlns:a16="http://schemas.microsoft.com/office/drawing/2014/main" id="{67E2E3DE-9FDE-55CA-FBF1-2102E4133D0D}"/>
              </a:ext>
            </a:extLst>
          </p:cNvPr>
          <p:cNvSpPr txBox="1"/>
          <p:nvPr/>
        </p:nvSpPr>
        <p:spPr>
          <a:xfrm>
            <a:off x="971550" y="3032641"/>
            <a:ext cx="4200525" cy="1200329"/>
          </a:xfrm>
          <a:prstGeom prst="rect">
            <a:avLst/>
          </a:prstGeom>
          <a:noFill/>
        </p:spPr>
        <p:txBody>
          <a:bodyPr wrap="square" rtlCol="0">
            <a:spAutoFit/>
          </a:bodyPr>
          <a:lstStyle/>
          <a:p>
            <a:r>
              <a:rPr lang="en-US" altLang="en-US" sz="3600" b="1" noProof="0" dirty="0">
                <a:solidFill>
                  <a:srgbClr val="008B93"/>
                </a:solidFill>
                <a:latin typeface="Geologica ExtraBold" pitchFamily="2" charset="0"/>
                <a:ea typeface="Open Sans ExtraBold" pitchFamily="2" charset="0"/>
                <a:cs typeface="Open Sans ExtraBold" pitchFamily="2" charset="0"/>
              </a:rPr>
              <a:t>RETA’s Transmission Projects:</a:t>
            </a:r>
            <a:endParaRPr lang="en-US" sz="3600" dirty="0">
              <a:solidFill>
                <a:srgbClr val="008B93"/>
              </a:solidFill>
            </a:endParaRPr>
          </a:p>
        </p:txBody>
      </p:sp>
    </p:spTree>
    <p:extLst>
      <p:ext uri="{BB962C8B-B14F-4D97-AF65-F5344CB8AC3E}">
        <p14:creationId xmlns:p14="http://schemas.microsoft.com/office/powerpoint/2010/main" val="369608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background&#10;&#10;Description automatically generated">
            <a:extLst>
              <a:ext uri="{FF2B5EF4-FFF2-40B4-BE49-F238E27FC236}">
                <a16:creationId xmlns:a16="http://schemas.microsoft.com/office/drawing/2014/main" id="{96B023EA-F055-85A1-BD0A-1CC442010C6A}"/>
              </a:ext>
            </a:extLst>
          </p:cNvPr>
          <p:cNvPicPr>
            <a:picLocks noChangeAspect="1"/>
          </p:cNvPicPr>
          <p:nvPr/>
        </p:nvPicPr>
        <p:blipFill>
          <a:blip r:embed="rId3"/>
          <a:stretch>
            <a:fillRect/>
          </a:stretch>
        </p:blipFill>
        <p:spPr>
          <a:xfrm>
            <a:off x="-14554" y="0"/>
            <a:ext cx="14644954" cy="3419271"/>
          </a:xfrm>
          <a:prstGeom prst="rect">
            <a:avLst/>
          </a:prstGeom>
        </p:spPr>
      </p:pic>
      <p:sp>
        <p:nvSpPr>
          <p:cNvPr id="2" name="Title 1">
            <a:extLst>
              <a:ext uri="{FF2B5EF4-FFF2-40B4-BE49-F238E27FC236}">
                <a16:creationId xmlns:a16="http://schemas.microsoft.com/office/drawing/2014/main" id="{8C9D90BC-DC9B-4D8C-814D-8AF5200DC440}"/>
              </a:ext>
            </a:extLst>
          </p:cNvPr>
          <p:cNvSpPr>
            <a:spLocks noGrp="1"/>
          </p:cNvSpPr>
          <p:nvPr>
            <p:ph type="title" idx="4294967295"/>
          </p:nvPr>
        </p:nvSpPr>
        <p:spPr>
          <a:xfrm>
            <a:off x="0" y="214313"/>
            <a:ext cx="14644688" cy="1214437"/>
          </a:xfrm>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r>
              <a:rPr lang="en-US" sz="3600" dirty="0">
                <a:solidFill>
                  <a:schemeClr val="bg1"/>
                </a:solidFill>
                <a:latin typeface="Open Sans ExtraBold" pitchFamily="2" charset="0"/>
                <a:ea typeface="Open Sans ExtraBold" pitchFamily="2" charset="0"/>
                <a:cs typeface="Open Sans ExtraBold" pitchFamily="2" charset="0"/>
              </a:rPr>
              <a:t>One Project Completed, One Under Construction, </a:t>
            </a:r>
            <a:br>
              <a:rPr lang="en-US" sz="3600" dirty="0">
                <a:solidFill>
                  <a:schemeClr val="bg1"/>
                </a:solidFill>
                <a:latin typeface="Open Sans ExtraBold" pitchFamily="2" charset="0"/>
                <a:ea typeface="Open Sans ExtraBold" pitchFamily="2" charset="0"/>
                <a:cs typeface="Open Sans ExtraBold" pitchFamily="2" charset="0"/>
              </a:rPr>
            </a:br>
            <a:r>
              <a:rPr lang="en-US" sz="3600" dirty="0">
                <a:solidFill>
                  <a:schemeClr val="bg1"/>
                </a:solidFill>
                <a:latin typeface="Open Sans ExtraBold" pitchFamily="2" charset="0"/>
                <a:ea typeface="Open Sans ExtraBold" pitchFamily="2" charset="0"/>
                <a:cs typeface="Open Sans ExtraBold" pitchFamily="2" charset="0"/>
              </a:rPr>
              <a:t>Four More in Development, Two Under MOU</a:t>
            </a:r>
          </a:p>
        </p:txBody>
      </p:sp>
      <p:sp>
        <p:nvSpPr>
          <p:cNvPr id="3" name="Content Placeholder 2">
            <a:extLst>
              <a:ext uri="{FF2B5EF4-FFF2-40B4-BE49-F238E27FC236}">
                <a16:creationId xmlns:a16="http://schemas.microsoft.com/office/drawing/2014/main" id="{FB358DF4-126E-4ECD-A5B5-15EADFA6BA8A}"/>
              </a:ext>
            </a:extLst>
          </p:cNvPr>
          <p:cNvSpPr>
            <a:spLocks noGrp="1"/>
          </p:cNvSpPr>
          <p:nvPr>
            <p:ph idx="4294967295"/>
          </p:nvPr>
        </p:nvSpPr>
        <p:spPr>
          <a:xfrm>
            <a:off x="1400175" y="2160588"/>
            <a:ext cx="13230225" cy="5748337"/>
          </a:xfrm>
        </p:spPr>
        <p:txBody>
          <a:bodyPr vert="horz" lIns="0" tIns="45720" rIns="0" bIns="45720" rtlCol="0" anchor="t">
            <a:normAutofit lnSpcReduction="10000"/>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411480" lvl="2" indent="-411480">
              <a:lnSpc>
                <a:spcPct val="110000"/>
              </a:lnSpc>
              <a:buClr>
                <a:srgbClr val="DA742C"/>
              </a:buClr>
              <a:buFont typeface="Wingdings" panose="05000000000000000000" pitchFamily="2" charset="2"/>
              <a:buChar char="Ø"/>
              <a:defRPr/>
            </a:pPr>
            <a:r>
              <a:rPr lang="en-US" sz="2000" dirty="0">
                <a:latin typeface="Open Sans SemiBold" pitchFamily="2" charset="0"/>
                <a:ea typeface="Open Sans SemiBold" pitchFamily="2" charset="0"/>
                <a:cs typeface="Open Sans SemiBold" pitchFamily="2" charset="0"/>
              </a:rPr>
              <a:t>High Lonesome Mesa – </a:t>
            </a:r>
            <a:r>
              <a:rPr lang="en-US" sz="2000" dirty="0">
                <a:latin typeface="Open Sans Light" pitchFamily="2" charset="0"/>
                <a:ea typeface="Open Sans Light" pitchFamily="2" charset="0"/>
                <a:cs typeface="Open Sans Light" pitchFamily="2" charset="0"/>
              </a:rPr>
              <a:t>$50 million bond financing (all debt and interest paid by private developer)</a:t>
            </a:r>
          </a:p>
          <a:p>
            <a:pPr marL="960120" lvl="3" indent="-411480">
              <a:lnSpc>
                <a:spcPct val="110000"/>
              </a:lnSpc>
              <a:buClr>
                <a:schemeClr val="tx1"/>
              </a:buClr>
              <a:buFont typeface="Wingdings" panose="05000000000000000000" pitchFamily="2" charset="2"/>
              <a:buChar char="§"/>
              <a:defRPr/>
            </a:pPr>
            <a:r>
              <a:rPr lang="en-US" sz="2000" dirty="0">
                <a:latin typeface="Open Sans Light" pitchFamily="2" charset="0"/>
                <a:ea typeface="Open Sans Light" pitchFamily="2" charset="0"/>
                <a:cs typeface="Open Sans Light" pitchFamily="2" charset="0"/>
              </a:rPr>
              <a:t>32 miles, 115 kV AC, </a:t>
            </a:r>
            <a:r>
              <a:rPr lang="en-US" sz="2000">
                <a:latin typeface="Open Sans Light" pitchFamily="2" charset="0"/>
                <a:ea typeface="Open Sans Light" pitchFamily="2" charset="0"/>
                <a:cs typeface="Open Sans Light" pitchFamily="2" charset="0"/>
              </a:rPr>
              <a:t>transmission upgrade, </a:t>
            </a:r>
            <a:r>
              <a:rPr lang="en-US" sz="2000" i="1">
                <a:latin typeface="Open Sans SemiBold" pitchFamily="2" charset="0"/>
                <a:ea typeface="Open Sans SemiBold" pitchFamily="2" charset="0"/>
                <a:cs typeface="Open Sans SemiBold" pitchFamily="2" charset="0"/>
              </a:rPr>
              <a:t>2010 </a:t>
            </a:r>
            <a:r>
              <a:rPr lang="en-US" sz="2000" i="1" dirty="0">
                <a:latin typeface="Open Sans SemiBold" pitchFamily="2" charset="0"/>
                <a:ea typeface="Open Sans SemiBold" pitchFamily="2" charset="0"/>
                <a:cs typeface="Open Sans SemiBold" pitchFamily="2" charset="0"/>
              </a:rPr>
              <a:t>Commercial Operation Date </a:t>
            </a:r>
            <a:endParaRPr lang="en-US" sz="2000" dirty="0">
              <a:latin typeface="Open Sans SemiBold" pitchFamily="2" charset="0"/>
              <a:ea typeface="Open Sans SemiBold" pitchFamily="2" charset="0"/>
              <a:cs typeface="Open Sans SemiBold" pitchFamily="2" charset="0"/>
            </a:endParaRPr>
          </a:p>
          <a:p>
            <a:pPr marL="411480" lvl="2" indent="-411480">
              <a:lnSpc>
                <a:spcPct val="110000"/>
              </a:lnSpc>
              <a:buClr>
                <a:srgbClr val="DA742C"/>
              </a:buClr>
              <a:buFont typeface="Wingdings" panose="05000000000000000000" pitchFamily="2" charset="2"/>
              <a:buChar char="Ø"/>
              <a:defRPr/>
            </a:pPr>
            <a:r>
              <a:rPr lang="en-US" sz="2000" dirty="0">
                <a:latin typeface="Open Sans SemiBold" pitchFamily="2" charset="0"/>
                <a:ea typeface="Open Sans SemiBold" pitchFamily="2" charset="0"/>
                <a:cs typeface="Open Sans SemiBold" pitchFamily="2" charset="0"/>
              </a:rPr>
              <a:t>Western Spirit (Pattern Energy) – </a:t>
            </a:r>
            <a:r>
              <a:rPr lang="en-US" sz="2000" dirty="0">
                <a:latin typeface="Open Sans Light" pitchFamily="2" charset="0"/>
                <a:ea typeface="Open Sans Light" pitchFamily="2" charset="0"/>
                <a:cs typeface="Open Sans Light" pitchFamily="2" charset="0"/>
              </a:rPr>
              <a:t>Sold to Public Service Company of New Mexico (PNM)</a:t>
            </a:r>
          </a:p>
          <a:p>
            <a:pPr marL="960120" lvl="3" indent="-411480">
              <a:lnSpc>
                <a:spcPct val="110000"/>
              </a:lnSpc>
              <a:buFont typeface="Wingdings" panose="05000000000000000000" pitchFamily="2" charset="2"/>
              <a:buChar char="§"/>
              <a:defRPr/>
            </a:pPr>
            <a:r>
              <a:rPr lang="en-US" sz="2000" dirty="0">
                <a:latin typeface="Open Sans Light" pitchFamily="2" charset="0"/>
                <a:ea typeface="Open Sans Light" pitchFamily="2" charset="0"/>
                <a:cs typeface="Open Sans Light" pitchFamily="2" charset="0"/>
              </a:rPr>
              <a:t>150 miles, 345 kV AC, 800 MW capacity, </a:t>
            </a:r>
            <a:r>
              <a:rPr lang="en-US" sz="2000" i="1" dirty="0">
                <a:latin typeface="Open Sans SemiBold" pitchFamily="2" charset="0"/>
                <a:ea typeface="Open Sans SemiBold" pitchFamily="2" charset="0"/>
                <a:cs typeface="Open Sans SemiBold" pitchFamily="2" charset="0"/>
              </a:rPr>
              <a:t>2021 Commercial Operation Date </a:t>
            </a:r>
          </a:p>
          <a:p>
            <a:pPr marL="411480" lvl="2" indent="-411480">
              <a:lnSpc>
                <a:spcPct val="110000"/>
              </a:lnSpc>
              <a:buClr>
                <a:srgbClr val="DA742C"/>
              </a:buClr>
              <a:buFont typeface="Wingdings" panose="05000000000000000000" pitchFamily="2" charset="2"/>
              <a:buChar char="Ø"/>
              <a:defRPr/>
            </a:pPr>
            <a:r>
              <a:rPr lang="en-US" sz="2000" dirty="0">
                <a:latin typeface="Open Sans SemiBold" pitchFamily="2" charset="0"/>
                <a:ea typeface="Open Sans SemiBold" pitchFamily="2" charset="0"/>
                <a:cs typeface="Open Sans SemiBold" pitchFamily="2" charset="0"/>
              </a:rPr>
              <a:t>SunZia (Pattern Energy) – </a:t>
            </a:r>
            <a:r>
              <a:rPr lang="en-US" sz="2000" dirty="0">
                <a:latin typeface="Open Sans Light" pitchFamily="2" charset="0"/>
                <a:ea typeface="Open Sans Light" pitchFamily="2" charset="0"/>
                <a:cs typeface="Open Sans Light" pitchFamily="2" charset="0"/>
              </a:rPr>
              <a:t>Under construction, central NM to south central AZ </a:t>
            </a:r>
          </a:p>
          <a:p>
            <a:pPr marL="960120" lvl="3" indent="-411480">
              <a:lnSpc>
                <a:spcPct val="110000"/>
              </a:lnSpc>
              <a:buFont typeface="Wingdings" panose="05000000000000000000" pitchFamily="2" charset="2"/>
              <a:buChar char="§"/>
              <a:defRPr/>
            </a:pPr>
            <a:r>
              <a:rPr lang="en-US" sz="2000" dirty="0">
                <a:latin typeface="Open Sans Light" pitchFamily="2" charset="0"/>
                <a:ea typeface="Open Sans Light" pitchFamily="2" charset="0"/>
                <a:cs typeface="Open Sans Light" pitchFamily="2" charset="0"/>
              </a:rPr>
              <a:t>550 miles, 525 kV HVDC – 3,000 MW capacity, </a:t>
            </a:r>
            <a:r>
              <a:rPr lang="en-US" sz="2000" i="1" dirty="0">
                <a:latin typeface="Open Sans SemiBold" pitchFamily="2" charset="0"/>
                <a:ea typeface="Open Sans SemiBold" pitchFamily="2" charset="0"/>
                <a:cs typeface="Open Sans SemiBold" pitchFamily="2" charset="0"/>
              </a:rPr>
              <a:t>2026 estimated completion date</a:t>
            </a:r>
          </a:p>
          <a:p>
            <a:pPr marL="411480" lvl="2" indent="-411480">
              <a:lnSpc>
                <a:spcPct val="110000"/>
              </a:lnSpc>
              <a:buClr>
                <a:srgbClr val="DA742C"/>
              </a:buClr>
              <a:buFont typeface="Wingdings" panose="05000000000000000000" pitchFamily="2" charset="2"/>
              <a:buChar char="Ø"/>
              <a:defRPr/>
            </a:pPr>
            <a:r>
              <a:rPr lang="en-US" sz="2000" dirty="0">
                <a:latin typeface="Open Sans SemiBold" pitchFamily="2" charset="0"/>
                <a:ea typeface="Open Sans SemiBold" pitchFamily="2" charset="0"/>
                <a:cs typeface="Open Sans SemiBold" pitchFamily="2" charset="0"/>
              </a:rPr>
              <a:t>RioSol (SouthWestern Power Group) – </a:t>
            </a:r>
            <a:r>
              <a:rPr lang="en-US" sz="2000" dirty="0">
                <a:latin typeface="Open Sans Light" pitchFamily="2" charset="0"/>
                <a:ea typeface="Open Sans Light" pitchFamily="2" charset="0"/>
                <a:cs typeface="Open Sans Light" pitchFamily="2" charset="0"/>
              </a:rPr>
              <a:t>In development, parallel to SunZia</a:t>
            </a:r>
          </a:p>
          <a:p>
            <a:pPr marL="960120" lvl="3" indent="-411480">
              <a:lnSpc>
                <a:spcPct val="110000"/>
              </a:lnSpc>
              <a:buFont typeface="Wingdings" panose="05000000000000000000" pitchFamily="2" charset="2"/>
              <a:buChar char="§"/>
              <a:defRPr/>
            </a:pPr>
            <a:r>
              <a:rPr lang="en-US" sz="2000" dirty="0">
                <a:latin typeface="Open Sans Light" pitchFamily="2" charset="0"/>
                <a:ea typeface="Open Sans Light" pitchFamily="2" charset="0"/>
                <a:cs typeface="Open Sans Light" pitchFamily="2" charset="0"/>
              </a:rPr>
              <a:t>550 miles, 500 kV AC – 1,500 MW, </a:t>
            </a:r>
            <a:r>
              <a:rPr lang="en-US" sz="2000" i="1" dirty="0">
                <a:latin typeface="Open Sans SemiBold" pitchFamily="2" charset="0"/>
                <a:ea typeface="Open Sans SemiBold" pitchFamily="2" charset="0"/>
                <a:cs typeface="Open Sans SemiBold" pitchFamily="2" charset="0"/>
              </a:rPr>
              <a:t>2028 estimated completion date</a:t>
            </a:r>
          </a:p>
          <a:p>
            <a:pPr marL="411480" lvl="2" indent="-411480">
              <a:lnSpc>
                <a:spcPct val="110000"/>
              </a:lnSpc>
              <a:buClr>
                <a:srgbClr val="DA742C"/>
              </a:buClr>
              <a:buFont typeface="Wingdings" panose="05000000000000000000" pitchFamily="2" charset="2"/>
              <a:buChar char="Ø"/>
              <a:defRPr/>
            </a:pPr>
            <a:r>
              <a:rPr lang="en-US" sz="2000" dirty="0">
                <a:latin typeface="Open Sans SemiBold" pitchFamily="2" charset="0"/>
                <a:ea typeface="Open Sans SemiBold" pitchFamily="2" charset="0"/>
                <a:cs typeface="Open Sans SemiBold" pitchFamily="2" charset="0"/>
              </a:rPr>
              <a:t>North Path (Invenergy Transmission) – </a:t>
            </a:r>
            <a:r>
              <a:rPr lang="en-US" sz="2000" dirty="0">
                <a:latin typeface="Open Sans Light" pitchFamily="2" charset="0"/>
                <a:ea typeface="Open Sans Light" pitchFamily="2" charset="0"/>
                <a:cs typeface="Open Sans Light" pitchFamily="2" charset="0"/>
              </a:rPr>
              <a:t>In development, northeast to northwest New Mexico</a:t>
            </a:r>
          </a:p>
          <a:p>
            <a:pPr marL="960120" lvl="3" indent="-411480">
              <a:lnSpc>
                <a:spcPct val="110000"/>
              </a:lnSpc>
              <a:buFont typeface="Wingdings" panose="05000000000000000000" pitchFamily="2" charset="2"/>
              <a:buChar char="§"/>
              <a:defRPr/>
            </a:pPr>
            <a:r>
              <a:rPr lang="en-US" sz="2000" dirty="0">
                <a:latin typeface="Open Sans Light" pitchFamily="2" charset="0"/>
                <a:ea typeface="Open Sans Light" pitchFamily="2" charset="0"/>
                <a:cs typeface="Open Sans Light" pitchFamily="2" charset="0"/>
              </a:rPr>
              <a:t>400 miles, 525 kV HVDC – 4,000 MW, </a:t>
            </a:r>
            <a:r>
              <a:rPr lang="en-US" sz="2000" i="1" dirty="0">
                <a:latin typeface="Open Sans SemiBold" pitchFamily="2" charset="0"/>
                <a:ea typeface="Open Sans SemiBold" pitchFamily="2" charset="0"/>
                <a:cs typeface="Open Sans SemiBold" pitchFamily="2" charset="0"/>
              </a:rPr>
              <a:t>2032 estimated completion date</a:t>
            </a:r>
          </a:p>
          <a:p>
            <a:pPr marL="411480" lvl="2" indent="-411480">
              <a:lnSpc>
                <a:spcPct val="110000"/>
              </a:lnSpc>
              <a:buClr>
                <a:srgbClr val="DA742C"/>
              </a:buClr>
              <a:buFont typeface="Wingdings" panose="05000000000000000000" pitchFamily="2" charset="2"/>
              <a:buChar char="Ø"/>
              <a:defRPr/>
            </a:pPr>
            <a:r>
              <a:rPr lang="en-US" sz="2000" dirty="0">
                <a:latin typeface="Open Sans SemiBold" pitchFamily="2" charset="0"/>
                <a:ea typeface="Open Sans SemiBold" pitchFamily="2" charset="0"/>
                <a:cs typeface="Open Sans SemiBold" pitchFamily="2" charset="0"/>
              </a:rPr>
              <a:t>Mora Line (Ameren Transmission) – </a:t>
            </a:r>
            <a:r>
              <a:rPr lang="en-US" sz="2000" dirty="0">
                <a:latin typeface="Open Sans Light" pitchFamily="2" charset="0"/>
                <a:ea typeface="Open Sans Light" pitchFamily="2" charset="0"/>
                <a:cs typeface="Open Sans Light" pitchFamily="2" charset="0"/>
              </a:rPr>
              <a:t>In development, northeast New Mexico </a:t>
            </a:r>
          </a:p>
          <a:p>
            <a:pPr marL="960120" lvl="3" indent="-411480">
              <a:lnSpc>
                <a:spcPct val="110000"/>
              </a:lnSpc>
              <a:buFont typeface="Wingdings" panose="05000000000000000000" pitchFamily="2" charset="2"/>
              <a:buChar char="§"/>
              <a:defRPr/>
            </a:pPr>
            <a:r>
              <a:rPr lang="en-US" sz="2000" dirty="0">
                <a:latin typeface="Open Sans Light" pitchFamily="2" charset="0"/>
                <a:ea typeface="Open Sans Light" pitchFamily="2" charset="0"/>
                <a:cs typeface="Open Sans Light" pitchFamily="2" charset="0"/>
              </a:rPr>
              <a:t>116 miles, 345 kV AC and 115 kV AC, 182 MW, </a:t>
            </a:r>
            <a:r>
              <a:rPr lang="en-US" sz="2000" i="1" dirty="0">
                <a:latin typeface="Open Sans SemiBold" pitchFamily="2" charset="0"/>
                <a:ea typeface="Open Sans SemiBold" pitchFamily="2" charset="0"/>
                <a:cs typeface="Open Sans SemiBold" pitchFamily="2" charset="0"/>
              </a:rPr>
              <a:t>2026 estimated completion date</a:t>
            </a:r>
          </a:p>
          <a:p>
            <a:pPr marL="411480" lvl="2" indent="-411480">
              <a:lnSpc>
                <a:spcPct val="110000"/>
              </a:lnSpc>
              <a:buClr>
                <a:srgbClr val="DA742C"/>
              </a:buClr>
              <a:buFont typeface="Wingdings" panose="05000000000000000000" pitchFamily="2" charset="2"/>
              <a:buChar char="Ø"/>
              <a:defRPr/>
            </a:pPr>
            <a:r>
              <a:rPr lang="en-US" sz="2000" dirty="0">
                <a:latin typeface="Open Sans SemiBold" pitchFamily="2" charset="0"/>
                <a:ea typeface="Open Sans SemiBold" pitchFamily="2" charset="0"/>
                <a:cs typeface="Open Sans SemiBold" pitchFamily="2" charset="0"/>
              </a:rPr>
              <a:t>Crossroads/Hobbs/Roadrunner (NextEra Energy Transmission) – </a:t>
            </a:r>
            <a:r>
              <a:rPr lang="en-US" sz="2000" dirty="0">
                <a:latin typeface="Open Sans Light" pitchFamily="2" charset="0"/>
                <a:ea typeface="Open Sans Light" pitchFamily="2" charset="0"/>
                <a:cs typeface="Open Sans Light" pitchFamily="2" charset="0"/>
              </a:rPr>
              <a:t>In development, southeast New Mexico</a:t>
            </a:r>
          </a:p>
          <a:p>
            <a:pPr marL="960120" lvl="3" indent="-411480">
              <a:lnSpc>
                <a:spcPct val="110000"/>
              </a:lnSpc>
              <a:buFont typeface="Wingdings" panose="05000000000000000000" pitchFamily="2" charset="2"/>
              <a:buChar char="§"/>
              <a:defRPr/>
            </a:pPr>
            <a:r>
              <a:rPr lang="en-US" sz="2000" dirty="0">
                <a:latin typeface="Open Sans Light" pitchFamily="2" charset="0"/>
                <a:ea typeface="Open Sans Light" pitchFamily="2" charset="0"/>
                <a:cs typeface="Open Sans Light" pitchFamily="2" charset="0"/>
              </a:rPr>
              <a:t>140 miles, double circuit 345 kV AC, 1,500 MW, </a:t>
            </a:r>
            <a:r>
              <a:rPr lang="en-US" sz="2000" i="1" dirty="0">
                <a:latin typeface="Open Sans SemiBold" pitchFamily="2" charset="0"/>
                <a:ea typeface="Open Sans SemiBold" pitchFamily="2" charset="0"/>
                <a:cs typeface="Open Sans SemiBold" pitchFamily="2" charset="0"/>
              </a:rPr>
              <a:t>2026 estimated completion date</a:t>
            </a:r>
          </a:p>
          <a:p>
            <a:pPr marL="411480" lvl="2" indent="-411480">
              <a:lnSpc>
                <a:spcPct val="110000"/>
              </a:lnSpc>
              <a:buClr>
                <a:srgbClr val="DA742C"/>
              </a:buClr>
              <a:buFont typeface="Wingdings" panose="05000000000000000000" pitchFamily="2" charset="2"/>
              <a:buChar char="Ø"/>
              <a:defRPr/>
            </a:pPr>
            <a:endParaRPr lang="en-US" sz="2000" dirty="0">
              <a:latin typeface="Open Sans Light" pitchFamily="2" charset="0"/>
              <a:ea typeface="Open Sans Light" pitchFamily="2" charset="0"/>
              <a:cs typeface="Open Sans Light" pitchFamily="2" charset="0"/>
            </a:endParaRPr>
          </a:p>
          <a:p>
            <a:pPr marL="960120" lvl="3" indent="-411480">
              <a:lnSpc>
                <a:spcPct val="110000"/>
              </a:lnSpc>
              <a:buFont typeface="Wingdings" panose="05000000000000000000" pitchFamily="2" charset="2"/>
              <a:buChar char="§"/>
              <a:defRPr/>
            </a:pPr>
            <a:endParaRPr lang="en-US" sz="2000" i="1" dirty="0">
              <a:latin typeface="Open Sans SemiBold" pitchFamily="2" charset="0"/>
              <a:ea typeface="Open Sans SemiBold" pitchFamily="2" charset="0"/>
              <a:cs typeface="Open Sans SemiBold" pitchFamily="2" charset="0"/>
            </a:endParaRPr>
          </a:p>
          <a:p>
            <a:pPr marL="0" lvl="2" indent="0">
              <a:lnSpc>
                <a:spcPct val="100000"/>
              </a:lnSpc>
              <a:buNone/>
              <a:defRPr/>
            </a:pPr>
            <a:endParaRPr lang="en-US" altLang="en-US" sz="2000" dirty="0">
              <a:latin typeface="Open Sans Light" pitchFamily="2" charset="0"/>
              <a:ea typeface="Open Sans Light" pitchFamily="2" charset="0"/>
              <a:cs typeface="Open Sans Light" pitchFamily="2" charset="0"/>
            </a:endParaRPr>
          </a:p>
        </p:txBody>
      </p:sp>
      <p:sp>
        <p:nvSpPr>
          <p:cNvPr id="4" name="TextBox 3">
            <a:extLst>
              <a:ext uri="{FF2B5EF4-FFF2-40B4-BE49-F238E27FC236}">
                <a16:creationId xmlns:a16="http://schemas.microsoft.com/office/drawing/2014/main" id="{961721C9-9F30-51FC-6999-CF85D1E56742}"/>
              </a:ext>
            </a:extLst>
          </p:cNvPr>
          <p:cNvSpPr txBox="1"/>
          <p:nvPr/>
        </p:nvSpPr>
        <p:spPr>
          <a:xfrm>
            <a:off x="12539047" y="7695254"/>
            <a:ext cx="933559" cy="286232"/>
          </a:xfrm>
          <a:prstGeom prst="rect">
            <a:avLst/>
          </a:prstGeom>
          <a:noFill/>
        </p:spPr>
        <p:txBody>
          <a:bodyPr wrap="square" rtlCol="0">
            <a:spAutoFit/>
          </a:bodyPr>
          <a:lstStyle/>
          <a:p>
            <a:pPr algn="r"/>
            <a:fld id="{1D9DB7FD-093B-4B92-B0BF-DB6E92B76BBC}" type="slidenum">
              <a:rPr lang="en-US" sz="1260" smtClean="0">
                <a:solidFill>
                  <a:schemeClr val="bg1"/>
                </a:solidFill>
              </a:rPr>
              <a:t>4</a:t>
            </a:fld>
            <a:endParaRPr lang="en-US" sz="1260" dirty="0">
              <a:solidFill>
                <a:schemeClr val="bg1"/>
              </a:solidFill>
            </a:endParaRPr>
          </a:p>
        </p:txBody>
      </p:sp>
      <p:sp>
        <p:nvSpPr>
          <p:cNvPr id="6" name="Rectangle 5">
            <a:extLst>
              <a:ext uri="{FF2B5EF4-FFF2-40B4-BE49-F238E27FC236}">
                <a16:creationId xmlns:a16="http://schemas.microsoft.com/office/drawing/2014/main" id="{B2A540D2-9F4D-6BE2-F7FD-EB9B4A8CAA64}"/>
              </a:ext>
            </a:extLst>
          </p:cNvPr>
          <p:cNvSpPr/>
          <p:nvPr/>
        </p:nvSpPr>
        <p:spPr>
          <a:xfrm>
            <a:off x="0" y="7675563"/>
            <a:ext cx="14630400" cy="569656"/>
          </a:xfrm>
          <a:prstGeom prst="rect">
            <a:avLst/>
          </a:prstGeom>
          <a:solidFill>
            <a:srgbClr val="DA742C"/>
          </a:solidFill>
          <a:ln>
            <a:solidFill>
              <a:srgbClr val="DA74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sign&#10;&#10;Description automatically generated">
            <a:extLst>
              <a:ext uri="{FF2B5EF4-FFF2-40B4-BE49-F238E27FC236}">
                <a16:creationId xmlns:a16="http://schemas.microsoft.com/office/drawing/2014/main" id="{0DB0EE37-9942-F176-32A1-998DE867D3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4668" y="6628784"/>
            <a:ext cx="907979" cy="1315910"/>
          </a:xfrm>
          <a:prstGeom prst="rect">
            <a:avLst/>
          </a:prstGeom>
        </p:spPr>
      </p:pic>
      <p:sp>
        <p:nvSpPr>
          <p:cNvPr id="9" name="TextBox 8">
            <a:extLst>
              <a:ext uri="{FF2B5EF4-FFF2-40B4-BE49-F238E27FC236}">
                <a16:creationId xmlns:a16="http://schemas.microsoft.com/office/drawing/2014/main" id="{D7A150CB-37A2-FA63-9F0F-E827B92F6976}"/>
              </a:ext>
            </a:extLst>
          </p:cNvPr>
          <p:cNvSpPr txBox="1"/>
          <p:nvPr/>
        </p:nvSpPr>
        <p:spPr>
          <a:xfrm>
            <a:off x="12426769" y="7725755"/>
            <a:ext cx="907979" cy="307777"/>
          </a:xfrm>
          <a:prstGeom prst="rect">
            <a:avLst/>
          </a:prstGeom>
          <a:noFill/>
        </p:spPr>
        <p:txBody>
          <a:bodyPr wrap="square" rtlCol="0">
            <a:spAutoFit/>
          </a:bodyPr>
          <a:lstStyle/>
          <a:p>
            <a:pPr algn="r"/>
            <a:r>
              <a:rPr lang="en-US" sz="1400" dirty="0">
                <a:solidFill>
                  <a:schemeClr val="bg1"/>
                </a:solidFill>
                <a:latin typeface="Open Sans ExtraBold" pitchFamily="2" charset="0"/>
                <a:ea typeface="Open Sans ExtraBold" pitchFamily="2" charset="0"/>
                <a:cs typeface="Open Sans ExtraBold" pitchFamily="2" charset="0"/>
              </a:rPr>
              <a:t>4</a:t>
            </a:r>
          </a:p>
        </p:txBody>
      </p:sp>
    </p:spTree>
    <p:extLst>
      <p:ext uri="{BB962C8B-B14F-4D97-AF65-F5344CB8AC3E}">
        <p14:creationId xmlns:p14="http://schemas.microsoft.com/office/powerpoint/2010/main" val="3724697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and blue background&#10;&#10;Description automatically generated">
            <a:extLst>
              <a:ext uri="{FF2B5EF4-FFF2-40B4-BE49-F238E27FC236}">
                <a16:creationId xmlns:a16="http://schemas.microsoft.com/office/drawing/2014/main" id="{0809C48B-C8D1-4A9D-9116-9F7874ABA4C6}"/>
              </a:ext>
            </a:extLst>
          </p:cNvPr>
          <p:cNvPicPr>
            <a:picLocks noChangeAspect="1"/>
          </p:cNvPicPr>
          <p:nvPr/>
        </p:nvPicPr>
        <p:blipFill>
          <a:blip r:embed="rId3"/>
          <a:stretch>
            <a:fillRect/>
          </a:stretch>
        </p:blipFill>
        <p:spPr>
          <a:xfrm>
            <a:off x="-14554" y="-172488"/>
            <a:ext cx="14644954" cy="2534373"/>
          </a:xfrm>
          <a:prstGeom prst="rect">
            <a:avLst/>
          </a:prstGeom>
        </p:spPr>
      </p:pic>
      <p:sp>
        <p:nvSpPr>
          <p:cNvPr id="2" name="Title 1">
            <a:extLst>
              <a:ext uri="{FF2B5EF4-FFF2-40B4-BE49-F238E27FC236}">
                <a16:creationId xmlns:a16="http://schemas.microsoft.com/office/drawing/2014/main" id="{8C9D90BC-DC9B-4D8C-814D-8AF5200DC440}"/>
              </a:ext>
            </a:extLst>
          </p:cNvPr>
          <p:cNvSpPr>
            <a:spLocks noGrp="1"/>
          </p:cNvSpPr>
          <p:nvPr>
            <p:ph type="title" idx="4294967295"/>
          </p:nvPr>
        </p:nvSpPr>
        <p:spPr>
          <a:xfrm>
            <a:off x="0" y="6165850"/>
            <a:ext cx="11903075" cy="2024063"/>
          </a:xfrm>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r>
              <a:rPr lang="en-US" sz="3200" b="1" dirty="0">
                <a:solidFill>
                  <a:srgbClr val="FFFFFF"/>
                </a:solidFill>
                <a:latin typeface="Open Sans ExtraBold" pitchFamily="2" charset="0"/>
                <a:ea typeface="Open Sans ExtraBold" pitchFamily="2" charset="0"/>
                <a:cs typeface="Open Sans ExtraBold" pitchFamily="2" charset="0"/>
              </a:rPr>
              <a:t>New Mexico Renewable Energy Transmission Authority </a:t>
            </a:r>
          </a:p>
        </p:txBody>
      </p:sp>
      <p:graphicFrame>
        <p:nvGraphicFramePr>
          <p:cNvPr id="9" name="Content Placeholder 2">
            <a:extLst>
              <a:ext uri="{FF2B5EF4-FFF2-40B4-BE49-F238E27FC236}">
                <a16:creationId xmlns:a16="http://schemas.microsoft.com/office/drawing/2014/main" id="{C1B3A1BE-7DFC-4704-9109-ED2C9AC90232}"/>
              </a:ext>
            </a:extLst>
          </p:cNvPr>
          <p:cNvGraphicFramePr>
            <a:graphicFrameLocks noGrp="1"/>
          </p:cNvGraphicFramePr>
          <p:nvPr>
            <p:ph idx="4294967295"/>
            <p:extLst>
              <p:ext uri="{D42A27DB-BD31-4B8C-83A1-F6EECF244321}">
                <p14:modId xmlns:p14="http://schemas.microsoft.com/office/powerpoint/2010/main" val="946144361"/>
              </p:ext>
            </p:extLst>
          </p:nvPr>
        </p:nvGraphicFramePr>
        <p:xfrm>
          <a:off x="0" y="3303588"/>
          <a:ext cx="12357100" cy="39449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A close-up of a logo&#10;&#10;Description automatically generated">
            <a:extLst>
              <a:ext uri="{FF2B5EF4-FFF2-40B4-BE49-F238E27FC236}">
                <a16:creationId xmlns:a16="http://schemas.microsoft.com/office/drawing/2014/main" id="{8784CC7A-7290-56F1-72E9-AE702F2F6C0F}"/>
              </a:ext>
            </a:extLst>
          </p:cNvPr>
          <p:cNvPicPr>
            <a:picLocks noChangeAspect="1"/>
          </p:cNvPicPr>
          <p:nvPr/>
        </p:nvPicPr>
        <p:blipFill>
          <a:blip r:embed="rId9"/>
          <a:stretch>
            <a:fillRect/>
          </a:stretch>
        </p:blipFill>
        <p:spPr>
          <a:xfrm>
            <a:off x="1489458" y="2389819"/>
            <a:ext cx="3116410" cy="1260391"/>
          </a:xfrm>
          <a:prstGeom prst="rect">
            <a:avLst/>
          </a:prstGeom>
        </p:spPr>
      </p:pic>
      <p:sp>
        <p:nvSpPr>
          <p:cNvPr id="8" name="TextBox 7">
            <a:extLst>
              <a:ext uri="{FF2B5EF4-FFF2-40B4-BE49-F238E27FC236}">
                <a16:creationId xmlns:a16="http://schemas.microsoft.com/office/drawing/2014/main" id="{77910DBB-71E8-B158-3613-C618295B2934}"/>
              </a:ext>
            </a:extLst>
          </p:cNvPr>
          <p:cNvSpPr txBox="1"/>
          <p:nvPr/>
        </p:nvSpPr>
        <p:spPr>
          <a:xfrm>
            <a:off x="1373443" y="3933060"/>
            <a:ext cx="4334026" cy="646331"/>
          </a:xfrm>
          <a:prstGeom prst="rect">
            <a:avLst/>
          </a:prstGeom>
          <a:noFill/>
        </p:spPr>
        <p:txBody>
          <a:bodyPr wrap="square" rtlCol="0">
            <a:spAutoFit/>
          </a:bodyPr>
          <a:lstStyle/>
          <a:p>
            <a:r>
              <a:rPr lang="en-US" sz="3600" b="1" dirty="0">
                <a:latin typeface="Open Sans ExtraBold" pitchFamily="2" charset="0"/>
                <a:ea typeface="Open Sans ExtraBold" pitchFamily="2" charset="0"/>
                <a:cs typeface="Open Sans ExtraBold" pitchFamily="2" charset="0"/>
              </a:rPr>
              <a:t>Thank you</a:t>
            </a:r>
          </a:p>
        </p:txBody>
      </p:sp>
      <p:sp>
        <p:nvSpPr>
          <p:cNvPr id="4" name="Rectangle 3">
            <a:extLst>
              <a:ext uri="{FF2B5EF4-FFF2-40B4-BE49-F238E27FC236}">
                <a16:creationId xmlns:a16="http://schemas.microsoft.com/office/drawing/2014/main" id="{57D5E1F0-B030-7629-7026-2F56D311951F}"/>
              </a:ext>
            </a:extLst>
          </p:cNvPr>
          <p:cNvSpPr/>
          <p:nvPr/>
        </p:nvSpPr>
        <p:spPr>
          <a:xfrm>
            <a:off x="0" y="7675563"/>
            <a:ext cx="14630400" cy="569656"/>
          </a:xfrm>
          <a:prstGeom prst="rect">
            <a:avLst/>
          </a:prstGeom>
          <a:solidFill>
            <a:srgbClr val="DA742C"/>
          </a:solidFill>
          <a:ln>
            <a:solidFill>
              <a:srgbClr val="DA74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close up of a sign&#10;&#10;Description automatically generated">
            <a:extLst>
              <a:ext uri="{FF2B5EF4-FFF2-40B4-BE49-F238E27FC236}">
                <a16:creationId xmlns:a16="http://schemas.microsoft.com/office/drawing/2014/main" id="{43C1DDA3-0F8C-A3A8-98B6-EF55113C37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04668" y="6628784"/>
            <a:ext cx="907979" cy="1315910"/>
          </a:xfrm>
          <a:prstGeom prst="rect">
            <a:avLst/>
          </a:prstGeom>
        </p:spPr>
      </p:pic>
      <p:pic>
        <p:nvPicPr>
          <p:cNvPr id="11" name="Picture 10" descr="A power lines in a field&#10;&#10;Description automatically generated">
            <a:extLst>
              <a:ext uri="{FF2B5EF4-FFF2-40B4-BE49-F238E27FC236}">
                <a16:creationId xmlns:a16="http://schemas.microsoft.com/office/drawing/2014/main" id="{40317AAB-5C65-0EFD-91E2-F47C5E2E3FEA}"/>
              </a:ext>
            </a:extLst>
          </p:cNvPr>
          <p:cNvPicPr>
            <a:picLocks noChangeAspect="1"/>
          </p:cNvPicPr>
          <p:nvPr/>
        </p:nvPicPr>
        <p:blipFill>
          <a:blip r:embed="rId11"/>
          <a:stretch>
            <a:fillRect/>
          </a:stretch>
        </p:blipFill>
        <p:spPr>
          <a:xfrm>
            <a:off x="5086162" y="1665290"/>
            <a:ext cx="9544238" cy="4749975"/>
          </a:xfrm>
          <a:prstGeom prst="rect">
            <a:avLst/>
          </a:prstGeom>
        </p:spPr>
      </p:pic>
      <p:sp>
        <p:nvSpPr>
          <p:cNvPr id="7" name="TextBox 6">
            <a:extLst>
              <a:ext uri="{FF2B5EF4-FFF2-40B4-BE49-F238E27FC236}">
                <a16:creationId xmlns:a16="http://schemas.microsoft.com/office/drawing/2014/main" id="{886AA2C1-03A6-CD39-A024-574F6F619B44}"/>
              </a:ext>
            </a:extLst>
          </p:cNvPr>
          <p:cNvSpPr txBox="1"/>
          <p:nvPr/>
        </p:nvSpPr>
        <p:spPr>
          <a:xfrm>
            <a:off x="12426769" y="7725755"/>
            <a:ext cx="907979" cy="307777"/>
          </a:xfrm>
          <a:prstGeom prst="rect">
            <a:avLst/>
          </a:prstGeom>
          <a:noFill/>
        </p:spPr>
        <p:txBody>
          <a:bodyPr wrap="square" rtlCol="0">
            <a:spAutoFit/>
          </a:bodyPr>
          <a:lstStyle/>
          <a:p>
            <a:pPr algn="r"/>
            <a:fld id="{DD6D0688-32F7-4D4E-BA1C-BA4651453B14}" type="slidenum">
              <a:rPr lang="en-US" sz="1400" smtClean="0">
                <a:solidFill>
                  <a:schemeClr val="bg1"/>
                </a:solidFill>
                <a:latin typeface="Open Sans ExtraBold" pitchFamily="2" charset="0"/>
                <a:ea typeface="Open Sans ExtraBold" pitchFamily="2" charset="0"/>
                <a:cs typeface="Open Sans ExtraBold" pitchFamily="2" charset="0"/>
              </a:rPr>
              <a:t>5</a:t>
            </a:fld>
            <a:endParaRPr lang="en-US" sz="1400" dirty="0">
              <a:solidFill>
                <a:schemeClr val="bg1"/>
              </a:solidFill>
              <a:latin typeface="Open Sans ExtraBold" pitchFamily="2" charset="0"/>
              <a:ea typeface="Open Sans ExtraBold" pitchFamily="2" charset="0"/>
              <a:cs typeface="Open Sans ExtraBold" pitchFamily="2" charset="0"/>
            </a:endParaRPr>
          </a:p>
        </p:txBody>
      </p:sp>
    </p:spTree>
    <p:extLst>
      <p:ext uri="{BB962C8B-B14F-4D97-AF65-F5344CB8AC3E}">
        <p14:creationId xmlns:p14="http://schemas.microsoft.com/office/powerpoint/2010/main" val="2283304140"/>
      </p:ext>
    </p:extLst>
  </p:cSld>
  <p:clrMapOvr>
    <a:masterClrMapping/>
  </p:clrMapOvr>
</p:sld>
</file>

<file path=ppt/theme/theme1.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WA RETA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WA RETA Theme" id="{06CFB4CE-CE63-4B26-A498-DF36AD3398A4}" vid="{1339833C-A312-4365-9401-70C0C8725791}"/>
    </a:ext>
  </a:extLst>
</a:theme>
</file>

<file path=ppt/theme/theme3.xml><?xml version="1.0" encoding="utf-8"?>
<a:theme xmlns:a="http://schemas.openxmlformats.org/drawingml/2006/main" name="2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7B7F0E1D80D649A2990240AD0B584A" ma:contentTypeVersion="18" ma:contentTypeDescription="Create a new document." ma:contentTypeScope="" ma:versionID="3547814ee310f2450e0e842fad221ca6">
  <xsd:schema xmlns:xsd="http://www.w3.org/2001/XMLSchema" xmlns:xs="http://www.w3.org/2001/XMLSchema" xmlns:p="http://schemas.microsoft.com/office/2006/metadata/properties" xmlns:ns2="6f1f0be2-9c50-4067-af0f-0013c0580113" xmlns:ns3="003b2b0b-f793-4aad-8c3a-804d3d5eb933" targetNamespace="http://schemas.microsoft.com/office/2006/metadata/properties" ma:root="true" ma:fieldsID="677e89c54d82532689ea27da228c9d12" ns2:_="" ns3:_="">
    <xsd:import namespace="6f1f0be2-9c50-4067-af0f-0013c0580113"/>
    <xsd:import namespace="003b2b0b-f793-4aad-8c3a-804d3d5eb93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1f0be2-9c50-4067-af0f-0013c05801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f56b83d-f43d-469e-8d63-0481f6902da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3b2b0b-f793-4aad-8c3a-804d3d5eb93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a6e3576-1156-42f9-b0a5-93df6ea6eba6}" ma:internalName="TaxCatchAll" ma:showField="CatchAllData" ma:web="003b2b0b-f793-4aad-8c3a-804d3d5eb9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f1f0be2-9c50-4067-af0f-0013c0580113">
      <Terms xmlns="http://schemas.microsoft.com/office/infopath/2007/PartnerControls"/>
    </lcf76f155ced4ddcb4097134ff3c332f>
    <TaxCatchAll xmlns="003b2b0b-f793-4aad-8c3a-804d3d5eb93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B01729-E035-485F-BE23-179CBC7D2586}">
  <ds:schemaRefs>
    <ds:schemaRef ds:uri="003b2b0b-f793-4aad-8c3a-804d3d5eb933"/>
    <ds:schemaRef ds:uri="6f1f0be2-9c50-4067-af0f-0013c05801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45DAF0A-40E9-4D6B-9A11-10F90D2B6AAE}">
  <ds:schemaRefs>
    <ds:schemaRef ds:uri="003b2b0b-f793-4aad-8c3a-804d3d5eb933"/>
    <ds:schemaRef ds:uri="6f1f0be2-9c50-4067-af0f-0013c05801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4AB6F67-2586-41F3-9E2A-03E7B7391B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TotalTime>
  <Words>482</Words>
  <Application>Microsoft Office PowerPoint</Application>
  <PresentationFormat>Custom</PresentationFormat>
  <Paragraphs>64</Paragraphs>
  <Slides>6</Slides>
  <Notes>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vt:i4>
      </vt:variant>
    </vt:vector>
  </HeadingPairs>
  <TitlesOfParts>
    <vt:vector size="20" baseType="lpstr">
      <vt:lpstr>Aptos</vt:lpstr>
      <vt:lpstr>Aptos Display</vt:lpstr>
      <vt:lpstr>Arial</vt:lpstr>
      <vt:lpstr>Calibri</vt:lpstr>
      <vt:lpstr>Calibri Light</vt:lpstr>
      <vt:lpstr>Geologica ExtraBold</vt:lpstr>
      <vt:lpstr>Georgia</vt:lpstr>
      <vt:lpstr>Open Sans ExtraBold</vt:lpstr>
      <vt:lpstr>Open Sans Light</vt:lpstr>
      <vt:lpstr>Open Sans SemiBold</vt:lpstr>
      <vt:lpstr>Wingdings</vt:lpstr>
      <vt:lpstr>1_Retrospect</vt:lpstr>
      <vt:lpstr>CWA RETA Theme</vt:lpstr>
      <vt:lpstr>2_Retrospect</vt:lpstr>
      <vt:lpstr>PowerPoint Presentation</vt:lpstr>
      <vt:lpstr>RETA Beginnings </vt:lpstr>
      <vt:lpstr>Why has RETA been so successful?</vt:lpstr>
      <vt:lpstr>PowerPoint Presentation</vt:lpstr>
      <vt:lpstr>One Project Completed, One Under Construction,  Four More in Development, Two Under MOU</vt:lpstr>
      <vt:lpstr>New Mexico Renewable Energy Transmission Authority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Bloomquist</dc:creator>
  <cp:keywords/>
  <dc:description/>
  <cp:lastModifiedBy>Lynn Mostoller</cp:lastModifiedBy>
  <cp:revision>4</cp:revision>
  <cp:lastPrinted>2024-10-24T22:29:30Z</cp:lastPrinted>
  <dcterms:created xsi:type="dcterms:W3CDTF">2017-01-05T19:54:56Z</dcterms:created>
  <dcterms:modified xsi:type="dcterms:W3CDTF">2025-03-26T13:57:08Z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0x010100037B7F0E1D80D649A2990240AD0B584A</vt:lpwstr>
  </property>
  <property fmtid="{D5CDD505-2E9C-101B-9397-08002B2CF9AE}" pid="3" name="Asset Topic">
    <vt:lpwstr>605;#Brand|956747bd-03d6-42fa-b21d-d67864e1ab84</vt:lpwstr>
  </property>
  <property fmtid="{D5CDD505-2E9C-101B-9397-08002B2CF9AE}" pid="4" name="Asset_x0020_Type">
    <vt:lpwstr>54;#Branded Materials|e8103d7b-bd02-49df-9a1c-62bfb202956c</vt:lpwstr>
  </property>
  <property fmtid="{D5CDD505-2E9C-101B-9397-08002B2CF9AE}" pid="5" name="Display Page">
    <vt:lpwstr/>
  </property>
  <property fmtid="{D5CDD505-2E9C-101B-9397-08002B2CF9AE}" pid="6" name="Asset Type">
    <vt:lpwstr>54</vt:lpwstr>
  </property>
  <property fmtid="{D5CDD505-2E9C-101B-9397-08002B2CF9AE}" pid="7" name="MediaServiceImageTags">
    <vt:lpwstr/>
  </property>
</Properties>
</file>